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320" r:id="rId2"/>
    <p:sldId id="258" r:id="rId3"/>
    <p:sldId id="259" r:id="rId4"/>
    <p:sldId id="260" r:id="rId5"/>
    <p:sldId id="325" r:id="rId6"/>
    <p:sldId id="335" r:id="rId7"/>
    <p:sldId id="337" r:id="rId8"/>
    <p:sldId id="338" r:id="rId9"/>
    <p:sldId id="336" r:id="rId10"/>
    <p:sldId id="339" r:id="rId11"/>
    <p:sldId id="340" r:id="rId12"/>
    <p:sldId id="321" r:id="rId13"/>
    <p:sldId id="341" r:id="rId14"/>
    <p:sldId id="342" r:id="rId15"/>
    <p:sldId id="308" r:id="rId16"/>
    <p:sldId id="343" r:id="rId17"/>
    <p:sldId id="344" r:id="rId18"/>
    <p:sldId id="272" r:id="rId19"/>
    <p:sldId id="347" r:id="rId20"/>
    <p:sldId id="345" r:id="rId21"/>
    <p:sldId id="348" r:id="rId22"/>
    <p:sldId id="346" r:id="rId23"/>
    <p:sldId id="309" r:id="rId24"/>
  </p:sldIdLst>
  <p:sldSz cx="9144000" cy="6858000" type="screen4x3"/>
  <p:notesSz cx="6858000" cy="9144000"/>
  <p:defaultTextStyle>
    <a:defPPr>
      <a:defRPr lang="id-ID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43" autoAdjust="0"/>
    <p:restoredTop sz="93849" autoAdjust="0"/>
  </p:normalViewPr>
  <p:slideViewPr>
    <p:cSldViewPr showGuides="1">
      <p:cViewPr>
        <p:scale>
          <a:sx n="93" d="100"/>
          <a:sy n="93" d="100"/>
        </p:scale>
        <p:origin x="-1104" y="-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D81F68C-D33F-481F-9E4B-E579AEE60595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E19E0BA-E19C-4D24-AD87-F985F110ADD8}">
      <dgm:prSet phldrT="[Text]"/>
      <dgm:spPr/>
      <dgm:t>
        <a:bodyPr/>
        <a:lstStyle/>
        <a:p>
          <a:r>
            <a:rPr lang="en-US" dirty="0" err="1" smtClean="0"/>
            <a:t>Kompetensi</a:t>
          </a:r>
          <a:r>
            <a:rPr lang="en-US" dirty="0" smtClean="0"/>
            <a:t> </a:t>
          </a:r>
          <a:r>
            <a:rPr lang="en-US" dirty="0" err="1" smtClean="0"/>
            <a:t>Dasar</a:t>
          </a:r>
          <a:endParaRPr lang="en-US" dirty="0"/>
        </a:p>
      </dgm:t>
    </dgm:pt>
    <dgm:pt modelId="{63D83700-497D-4242-AEF1-F9FC5B49D176}" type="parTrans" cxnId="{2FECBF21-8A34-417F-96F1-D9D0855F1234}">
      <dgm:prSet/>
      <dgm:spPr/>
      <dgm:t>
        <a:bodyPr/>
        <a:lstStyle/>
        <a:p>
          <a:endParaRPr lang="en-US"/>
        </a:p>
      </dgm:t>
    </dgm:pt>
    <dgm:pt modelId="{0A6D1FA8-3917-421B-BE1D-7FE83149D77B}" type="sibTrans" cxnId="{2FECBF21-8A34-417F-96F1-D9D0855F1234}">
      <dgm:prSet/>
      <dgm:spPr/>
      <dgm:t>
        <a:bodyPr/>
        <a:lstStyle/>
        <a:p>
          <a:endParaRPr lang="en-US"/>
        </a:p>
      </dgm:t>
    </dgm:pt>
    <dgm:pt modelId="{58E399AA-AAD3-4225-8B86-A93B01572D8A}">
      <dgm:prSet phldrT="[Text]"/>
      <dgm:spPr/>
      <dgm:t>
        <a:bodyPr/>
        <a:lstStyle/>
        <a:p>
          <a:r>
            <a:rPr lang="en-US" dirty="0" err="1" smtClean="0"/>
            <a:t>Pengalaman</a:t>
          </a:r>
          <a:r>
            <a:rPr lang="en-US" dirty="0" smtClean="0"/>
            <a:t> </a:t>
          </a:r>
          <a:r>
            <a:rPr lang="en-US" dirty="0" err="1" smtClean="0"/>
            <a:t>Belajar</a:t>
          </a:r>
          <a:endParaRPr lang="en-US" dirty="0"/>
        </a:p>
      </dgm:t>
    </dgm:pt>
    <dgm:pt modelId="{C29A2CC8-4F99-46E6-BAB7-54FD332973AA}" type="parTrans" cxnId="{2536BFC6-2970-4EC5-A34C-7755C6508F2B}">
      <dgm:prSet/>
      <dgm:spPr/>
      <dgm:t>
        <a:bodyPr/>
        <a:lstStyle/>
        <a:p>
          <a:endParaRPr lang="en-US"/>
        </a:p>
      </dgm:t>
    </dgm:pt>
    <dgm:pt modelId="{9CAAB26B-05AA-4107-8D87-59F3B8AEA06F}" type="sibTrans" cxnId="{2536BFC6-2970-4EC5-A34C-7755C6508F2B}">
      <dgm:prSet/>
      <dgm:spPr/>
      <dgm:t>
        <a:bodyPr/>
        <a:lstStyle/>
        <a:p>
          <a:endParaRPr lang="en-US"/>
        </a:p>
      </dgm:t>
    </dgm:pt>
    <dgm:pt modelId="{C6699757-5E5E-447C-AB5B-9662D7A6E671}">
      <dgm:prSet/>
      <dgm:spPr/>
      <dgm:t>
        <a:bodyPr/>
        <a:lstStyle/>
        <a:p>
          <a:r>
            <a:rPr lang="en-US" dirty="0" err="1" smtClean="0"/>
            <a:t>Mengamati</a:t>
          </a:r>
          <a:r>
            <a:rPr lang="en-US" dirty="0" smtClean="0"/>
            <a:t> </a:t>
          </a:r>
          <a:r>
            <a:rPr lang="en-US" dirty="0" err="1" smtClean="0"/>
            <a:t>dan</a:t>
          </a:r>
          <a:r>
            <a:rPr lang="en-US" dirty="0" smtClean="0"/>
            <a:t> </a:t>
          </a:r>
          <a:r>
            <a:rPr lang="en-US" dirty="0" err="1" smtClean="0"/>
            <a:t>mengidentiﬁ</a:t>
          </a:r>
          <a:r>
            <a:rPr lang="en-US" dirty="0" smtClean="0"/>
            <a:t> </a:t>
          </a:r>
          <a:r>
            <a:rPr lang="en-US" dirty="0" err="1" smtClean="0"/>
            <a:t>kasi</a:t>
          </a:r>
          <a:r>
            <a:rPr lang="en-US" dirty="0" smtClean="0"/>
            <a:t> </a:t>
          </a:r>
          <a:r>
            <a:rPr lang="en-US" dirty="0" err="1" smtClean="0"/>
            <a:t>fakta</a:t>
          </a:r>
          <a:r>
            <a:rPr lang="en-US" dirty="0" smtClean="0"/>
            <a:t> </a:t>
          </a:r>
          <a:r>
            <a:rPr lang="en-US" dirty="0" err="1" smtClean="0"/>
            <a:t>pada</a:t>
          </a:r>
          <a:r>
            <a:rPr lang="en-US" dirty="0" smtClean="0"/>
            <a:t> limit </a:t>
          </a:r>
          <a:r>
            <a:rPr lang="en-US" dirty="0" err="1" smtClean="0"/>
            <a:t>fungsi</a:t>
          </a:r>
          <a:r>
            <a:rPr lang="en-US" dirty="0" smtClean="0"/>
            <a:t> </a:t>
          </a:r>
          <a:r>
            <a:rPr lang="en-US" dirty="0" err="1" smtClean="0"/>
            <a:t>aljabar</a:t>
          </a:r>
          <a:r>
            <a:rPr lang="en-US" dirty="0" smtClean="0"/>
            <a:t> </a:t>
          </a:r>
          <a:r>
            <a:rPr lang="en-US" dirty="0" err="1" smtClean="0"/>
            <a:t>dan</a:t>
          </a:r>
          <a:r>
            <a:rPr lang="en-US" dirty="0" smtClean="0"/>
            <a:t> </a:t>
          </a:r>
          <a:r>
            <a:rPr lang="en-US" dirty="0" err="1" smtClean="0"/>
            <a:t>teorema</a:t>
          </a:r>
          <a:r>
            <a:rPr lang="en-US" dirty="0" smtClean="0"/>
            <a:t> limit. </a:t>
          </a:r>
          <a:endParaRPr lang="en-US" dirty="0"/>
        </a:p>
      </dgm:t>
    </dgm:pt>
    <dgm:pt modelId="{D506E08E-0BD7-44F2-B400-09C3513B4D40}" type="parTrans" cxnId="{55848371-4E2C-4228-8119-DBC585689F16}">
      <dgm:prSet/>
      <dgm:spPr/>
      <dgm:t>
        <a:bodyPr/>
        <a:lstStyle/>
        <a:p>
          <a:endParaRPr lang="en-US"/>
        </a:p>
      </dgm:t>
    </dgm:pt>
    <dgm:pt modelId="{EFD5B365-CE17-4DE0-BAD0-F0E39B0995B8}" type="sibTrans" cxnId="{55848371-4E2C-4228-8119-DBC585689F16}">
      <dgm:prSet/>
      <dgm:spPr/>
      <dgm:t>
        <a:bodyPr/>
        <a:lstStyle/>
        <a:p>
          <a:endParaRPr lang="en-US"/>
        </a:p>
      </dgm:t>
    </dgm:pt>
    <dgm:pt modelId="{A24664F8-23B4-4A12-8E35-6A3B9C857212}">
      <dgm:prSet/>
      <dgm:spPr/>
      <dgm:t>
        <a:bodyPr/>
        <a:lstStyle/>
        <a:p>
          <a:r>
            <a:rPr lang="en-US" dirty="0" err="1" smtClean="0"/>
            <a:t>Menjelaskan</a:t>
          </a:r>
          <a:r>
            <a:rPr lang="en-US" dirty="0" smtClean="0"/>
            <a:t> limit </a:t>
          </a:r>
          <a:r>
            <a:rPr lang="en-US" dirty="0" err="1" smtClean="0"/>
            <a:t>fungsi</a:t>
          </a:r>
          <a:r>
            <a:rPr lang="en-US" dirty="0" smtClean="0"/>
            <a:t> </a:t>
          </a:r>
          <a:r>
            <a:rPr lang="en-US" dirty="0" err="1" smtClean="0"/>
            <a:t>aljabar</a:t>
          </a:r>
          <a:r>
            <a:rPr lang="en-US" dirty="0" smtClean="0"/>
            <a:t> (</a:t>
          </a:r>
          <a:r>
            <a:rPr lang="en-US" dirty="0" err="1" smtClean="0"/>
            <a:t>fungsi</a:t>
          </a:r>
          <a:r>
            <a:rPr lang="en-US" dirty="0" smtClean="0"/>
            <a:t> </a:t>
          </a:r>
          <a:r>
            <a:rPr lang="en-US" dirty="0" err="1" smtClean="0"/>
            <a:t>polinom</a:t>
          </a:r>
          <a:r>
            <a:rPr lang="en-US" dirty="0" smtClean="0"/>
            <a:t> </a:t>
          </a:r>
          <a:r>
            <a:rPr lang="en-US" dirty="0" err="1" smtClean="0"/>
            <a:t>dan</a:t>
          </a:r>
          <a:r>
            <a:rPr lang="en-US" dirty="0" smtClean="0"/>
            <a:t> </a:t>
          </a:r>
          <a:r>
            <a:rPr lang="en-US" dirty="0" err="1" smtClean="0"/>
            <a:t>fungsi</a:t>
          </a:r>
          <a:r>
            <a:rPr lang="en-US" dirty="0" smtClean="0"/>
            <a:t> </a:t>
          </a:r>
          <a:r>
            <a:rPr lang="en-US" dirty="0" err="1" smtClean="0"/>
            <a:t>rasional</a:t>
          </a:r>
          <a:r>
            <a:rPr lang="en-US" dirty="0" smtClean="0"/>
            <a:t>) </a:t>
          </a:r>
          <a:r>
            <a:rPr lang="en-US" dirty="0" err="1" smtClean="0"/>
            <a:t>secara</a:t>
          </a:r>
          <a:r>
            <a:rPr lang="en-US" dirty="0" smtClean="0"/>
            <a:t> </a:t>
          </a:r>
          <a:r>
            <a:rPr lang="en-US" dirty="0" err="1" smtClean="0"/>
            <a:t>intuitif</a:t>
          </a:r>
          <a:r>
            <a:rPr lang="en-US" dirty="0" smtClean="0"/>
            <a:t> </a:t>
          </a:r>
          <a:r>
            <a:rPr lang="en-US" dirty="0" err="1" smtClean="0"/>
            <a:t>dan</a:t>
          </a:r>
          <a:r>
            <a:rPr lang="en-US" dirty="0" smtClean="0"/>
            <a:t> </a:t>
          </a:r>
          <a:r>
            <a:rPr lang="en-US" dirty="0" err="1" smtClean="0"/>
            <a:t>sifat-sifatnya</a:t>
          </a:r>
          <a:r>
            <a:rPr lang="en-US" dirty="0" smtClean="0"/>
            <a:t>, </a:t>
          </a:r>
          <a:r>
            <a:rPr lang="en-US" dirty="0" err="1" smtClean="0"/>
            <a:t>serta</a:t>
          </a:r>
          <a:r>
            <a:rPr lang="en-US" dirty="0" smtClean="0"/>
            <a:t> </a:t>
          </a:r>
          <a:r>
            <a:rPr lang="en-US" dirty="0" err="1" smtClean="0"/>
            <a:t>menentukan</a:t>
          </a:r>
          <a:r>
            <a:rPr lang="en-US" dirty="0" smtClean="0"/>
            <a:t> </a:t>
          </a:r>
          <a:r>
            <a:rPr lang="en-US" dirty="0" err="1" smtClean="0"/>
            <a:t>eksistensinya</a:t>
          </a:r>
          <a:r>
            <a:rPr lang="en-US" dirty="0" smtClean="0"/>
            <a:t>.  </a:t>
          </a:r>
          <a:endParaRPr lang="en-US" dirty="0"/>
        </a:p>
      </dgm:t>
    </dgm:pt>
    <dgm:pt modelId="{AE57DEC6-BF57-45DC-AE2A-7CD08E9444A4}" type="sibTrans" cxnId="{BB3733F0-210A-4D62-9C37-3F77FB18D654}">
      <dgm:prSet/>
      <dgm:spPr/>
      <dgm:t>
        <a:bodyPr/>
        <a:lstStyle/>
        <a:p>
          <a:endParaRPr lang="en-US"/>
        </a:p>
      </dgm:t>
    </dgm:pt>
    <dgm:pt modelId="{AC2683D8-D418-4747-9E66-259B019B757C}" type="parTrans" cxnId="{BB3733F0-210A-4D62-9C37-3F77FB18D654}">
      <dgm:prSet/>
      <dgm:spPr/>
      <dgm:t>
        <a:bodyPr/>
        <a:lstStyle/>
        <a:p>
          <a:endParaRPr lang="en-US"/>
        </a:p>
      </dgm:t>
    </dgm:pt>
    <dgm:pt modelId="{0891BD2A-B60F-427A-9933-4F54BF41E641}">
      <dgm:prSet/>
      <dgm:spPr/>
      <dgm:t>
        <a:bodyPr/>
        <a:lstStyle/>
        <a:p>
          <a:r>
            <a:rPr lang="en-US" dirty="0" err="1" smtClean="0"/>
            <a:t>Menyelesaikan</a:t>
          </a:r>
          <a:r>
            <a:rPr lang="en-US" dirty="0" smtClean="0"/>
            <a:t> </a:t>
          </a:r>
          <a:r>
            <a:rPr lang="en-US" dirty="0" err="1" smtClean="0"/>
            <a:t>masalah</a:t>
          </a:r>
          <a:r>
            <a:rPr lang="en-US" dirty="0" smtClean="0"/>
            <a:t> yang </a:t>
          </a:r>
          <a:r>
            <a:rPr lang="en-US" dirty="0" err="1" smtClean="0"/>
            <a:t>berkaitan</a:t>
          </a:r>
          <a:r>
            <a:rPr lang="en-US" dirty="0" smtClean="0"/>
            <a:t> </a:t>
          </a:r>
          <a:r>
            <a:rPr lang="en-US" dirty="0" err="1" smtClean="0"/>
            <a:t>dengan</a:t>
          </a:r>
          <a:r>
            <a:rPr lang="en-US" dirty="0" smtClean="0"/>
            <a:t> limit </a:t>
          </a:r>
          <a:r>
            <a:rPr lang="en-US" dirty="0" err="1" smtClean="0"/>
            <a:t>fungsi</a:t>
          </a:r>
          <a:r>
            <a:rPr lang="en-US" dirty="0" smtClean="0"/>
            <a:t> </a:t>
          </a:r>
          <a:r>
            <a:rPr lang="en-US" dirty="0" err="1" smtClean="0"/>
            <a:t>aljabar</a:t>
          </a:r>
          <a:r>
            <a:rPr lang="en-US" dirty="0" smtClean="0"/>
            <a:t>.</a:t>
          </a:r>
          <a:endParaRPr lang="id-ID" dirty="0" smtClean="0"/>
        </a:p>
      </dgm:t>
    </dgm:pt>
    <dgm:pt modelId="{3D40B88B-E7A5-46A4-9F32-180CA6970140}" type="parTrans" cxnId="{FCAA51AB-C019-4D3D-9770-601D48B3CD1A}">
      <dgm:prSet/>
      <dgm:spPr/>
      <dgm:t>
        <a:bodyPr/>
        <a:lstStyle/>
        <a:p>
          <a:endParaRPr lang="id-ID"/>
        </a:p>
      </dgm:t>
    </dgm:pt>
    <dgm:pt modelId="{A41A6BD2-77C1-4A77-AC10-3666912D65B8}" type="sibTrans" cxnId="{FCAA51AB-C019-4D3D-9770-601D48B3CD1A}">
      <dgm:prSet/>
      <dgm:spPr/>
      <dgm:t>
        <a:bodyPr/>
        <a:lstStyle/>
        <a:p>
          <a:endParaRPr lang="id-ID"/>
        </a:p>
      </dgm:t>
    </dgm:pt>
    <dgm:pt modelId="{7B878294-DB99-4FA5-BC22-85C24E0B5A60}">
      <dgm:prSet/>
      <dgm:spPr/>
      <dgm:t>
        <a:bodyPr/>
        <a:lstStyle/>
        <a:p>
          <a:r>
            <a:rPr lang="en-US" dirty="0" err="1" smtClean="0"/>
            <a:t>Menyajikan</a:t>
          </a:r>
          <a:r>
            <a:rPr lang="en-US" dirty="0" smtClean="0"/>
            <a:t> </a:t>
          </a:r>
          <a:r>
            <a:rPr lang="en-US" dirty="0" err="1" smtClean="0"/>
            <a:t>penyelesaian</a:t>
          </a:r>
          <a:r>
            <a:rPr lang="en-US" dirty="0" smtClean="0"/>
            <a:t> </a:t>
          </a:r>
          <a:r>
            <a:rPr lang="en-US" dirty="0" err="1" smtClean="0"/>
            <a:t>masalah</a:t>
          </a:r>
          <a:r>
            <a:rPr lang="en-US" dirty="0" smtClean="0"/>
            <a:t> yang </a:t>
          </a:r>
          <a:r>
            <a:rPr lang="en-US" dirty="0" err="1" smtClean="0"/>
            <a:t>berkaitan</a:t>
          </a:r>
          <a:r>
            <a:rPr lang="en-US" dirty="0" smtClean="0"/>
            <a:t> </a:t>
          </a:r>
          <a:r>
            <a:rPr lang="en-US" dirty="0" err="1" smtClean="0"/>
            <a:t>dengan</a:t>
          </a:r>
          <a:r>
            <a:rPr lang="en-US" dirty="0" smtClean="0"/>
            <a:t> limit </a:t>
          </a:r>
          <a:r>
            <a:rPr lang="en-US" dirty="0" err="1" smtClean="0"/>
            <a:t>fungsi</a:t>
          </a:r>
          <a:r>
            <a:rPr lang="en-US" dirty="0" smtClean="0"/>
            <a:t> </a:t>
          </a:r>
          <a:r>
            <a:rPr lang="en-US" dirty="0" err="1" smtClean="0"/>
            <a:t>aljabar</a:t>
          </a:r>
          <a:r>
            <a:rPr lang="en-US" dirty="0" smtClean="0"/>
            <a:t> </a:t>
          </a:r>
          <a:r>
            <a:rPr lang="en-US" dirty="0" err="1" smtClean="0"/>
            <a:t>dan</a:t>
          </a:r>
          <a:r>
            <a:rPr lang="en-US" dirty="0" smtClean="0"/>
            <a:t> </a:t>
          </a:r>
          <a:r>
            <a:rPr lang="en-US" dirty="0" err="1" smtClean="0"/>
            <a:t>teorema</a:t>
          </a:r>
          <a:r>
            <a:rPr lang="en-US" dirty="0" smtClean="0"/>
            <a:t> limit.  </a:t>
          </a:r>
          <a:endParaRPr lang="id-ID" dirty="0" smtClean="0"/>
        </a:p>
      </dgm:t>
    </dgm:pt>
    <dgm:pt modelId="{88F27903-0D5B-42CE-954C-6AAADE50C5AF}" type="parTrans" cxnId="{F41EC4FE-0BF9-4A60-B060-E246655AF43F}">
      <dgm:prSet/>
      <dgm:spPr/>
      <dgm:t>
        <a:bodyPr/>
        <a:lstStyle/>
        <a:p>
          <a:endParaRPr lang="id-ID"/>
        </a:p>
      </dgm:t>
    </dgm:pt>
    <dgm:pt modelId="{F8518644-926C-4309-8E54-06A4726314A6}" type="sibTrans" cxnId="{F41EC4FE-0BF9-4A60-B060-E246655AF43F}">
      <dgm:prSet/>
      <dgm:spPr/>
      <dgm:t>
        <a:bodyPr/>
        <a:lstStyle/>
        <a:p>
          <a:endParaRPr lang="id-ID"/>
        </a:p>
      </dgm:t>
    </dgm:pt>
    <dgm:pt modelId="{23450836-0BD5-41EC-BEC9-A67E068FDD90}">
      <dgm:prSet/>
      <dgm:spPr/>
      <dgm:t>
        <a:bodyPr/>
        <a:lstStyle/>
        <a:p>
          <a:r>
            <a:rPr lang="en-US" dirty="0" err="1" smtClean="0"/>
            <a:t>Mengumpulkan</a:t>
          </a:r>
          <a:r>
            <a:rPr lang="en-US" dirty="0" smtClean="0"/>
            <a:t> </a:t>
          </a:r>
          <a:r>
            <a:rPr lang="en-US" dirty="0" err="1" smtClean="0"/>
            <a:t>dan</a:t>
          </a:r>
          <a:r>
            <a:rPr lang="en-US" dirty="0" smtClean="0"/>
            <a:t> </a:t>
          </a:r>
          <a:r>
            <a:rPr lang="en-US" dirty="0" err="1" smtClean="0"/>
            <a:t>mengolah</a:t>
          </a:r>
          <a:r>
            <a:rPr lang="en-US" dirty="0" smtClean="0"/>
            <a:t> </a:t>
          </a:r>
          <a:r>
            <a:rPr lang="en-US" dirty="0" err="1" smtClean="0"/>
            <a:t>informasi</a:t>
          </a:r>
          <a:r>
            <a:rPr lang="en-US" dirty="0" smtClean="0"/>
            <a:t> </a:t>
          </a:r>
          <a:r>
            <a:rPr lang="en-US" dirty="0" err="1" smtClean="0"/>
            <a:t>untuk</a:t>
          </a:r>
          <a:r>
            <a:rPr lang="en-US" dirty="0" smtClean="0"/>
            <a:t> </a:t>
          </a:r>
          <a:r>
            <a:rPr lang="en-US" dirty="0" err="1" smtClean="0"/>
            <a:t>membuat</a:t>
          </a:r>
          <a:r>
            <a:rPr lang="en-US" dirty="0" smtClean="0"/>
            <a:t> </a:t>
          </a:r>
          <a:r>
            <a:rPr lang="en-US" dirty="0" err="1" smtClean="0"/>
            <a:t>kesimpulan</a:t>
          </a:r>
          <a:r>
            <a:rPr lang="en-US" dirty="0" smtClean="0"/>
            <a:t>, </a:t>
          </a:r>
          <a:r>
            <a:rPr lang="en-US" dirty="0" err="1" smtClean="0"/>
            <a:t>serta</a:t>
          </a:r>
          <a:r>
            <a:rPr lang="en-US" dirty="0" smtClean="0"/>
            <a:t> </a:t>
          </a:r>
          <a:r>
            <a:rPr lang="en-US" dirty="0" err="1" smtClean="0"/>
            <a:t>menggunakan</a:t>
          </a:r>
          <a:r>
            <a:rPr lang="en-US" dirty="0" smtClean="0"/>
            <a:t> </a:t>
          </a:r>
          <a:r>
            <a:rPr lang="en-US" dirty="0" err="1" smtClean="0"/>
            <a:t>prosedur</a:t>
          </a:r>
          <a:r>
            <a:rPr lang="en-US" dirty="0" smtClean="0"/>
            <a:t> </a:t>
          </a:r>
          <a:r>
            <a:rPr lang="en-US" dirty="0" err="1" smtClean="0"/>
            <a:t>untuk</a:t>
          </a:r>
          <a:r>
            <a:rPr lang="en-US" dirty="0" smtClean="0"/>
            <a:t> </a:t>
          </a:r>
          <a:r>
            <a:rPr lang="en-US" dirty="0" err="1" smtClean="0"/>
            <a:t>menyelesaikan</a:t>
          </a:r>
          <a:r>
            <a:rPr lang="en-US" dirty="0" smtClean="0"/>
            <a:t> </a:t>
          </a:r>
          <a:r>
            <a:rPr lang="en-US" dirty="0" err="1" smtClean="0"/>
            <a:t>masalah</a:t>
          </a:r>
          <a:r>
            <a:rPr lang="en-US" dirty="0" smtClean="0"/>
            <a:t> yang </a:t>
          </a:r>
          <a:r>
            <a:rPr lang="en-US" dirty="0" err="1" smtClean="0"/>
            <a:t>berkaitan</a:t>
          </a:r>
          <a:r>
            <a:rPr lang="en-US" dirty="0" smtClean="0"/>
            <a:t> </a:t>
          </a:r>
          <a:r>
            <a:rPr lang="en-US" dirty="0" err="1" smtClean="0"/>
            <a:t>dengan</a:t>
          </a:r>
          <a:r>
            <a:rPr lang="en-US" dirty="0" smtClean="0"/>
            <a:t> limit </a:t>
          </a:r>
          <a:r>
            <a:rPr lang="en-US" dirty="0" err="1" smtClean="0"/>
            <a:t>fungsi</a:t>
          </a:r>
          <a:r>
            <a:rPr lang="en-US" dirty="0" smtClean="0"/>
            <a:t> </a:t>
          </a:r>
          <a:r>
            <a:rPr lang="en-US" dirty="0" err="1" smtClean="0"/>
            <a:t>aljabar</a:t>
          </a:r>
          <a:r>
            <a:rPr lang="en-US" dirty="0" smtClean="0"/>
            <a:t> </a:t>
          </a:r>
          <a:r>
            <a:rPr lang="en-US" dirty="0" err="1" smtClean="0"/>
            <a:t>dan</a:t>
          </a:r>
          <a:r>
            <a:rPr lang="en-US" dirty="0" smtClean="0"/>
            <a:t> </a:t>
          </a:r>
          <a:r>
            <a:rPr lang="en-US" dirty="0" err="1" smtClean="0"/>
            <a:t>teorema</a:t>
          </a:r>
          <a:r>
            <a:rPr lang="en-US" dirty="0" smtClean="0"/>
            <a:t> limit.</a:t>
          </a:r>
          <a:endParaRPr lang="id-ID" dirty="0" smtClean="0"/>
        </a:p>
      </dgm:t>
    </dgm:pt>
    <dgm:pt modelId="{C1F339BC-4F0B-4465-BF7B-02ADF5DF0BAB}" type="parTrans" cxnId="{E9913A1C-E7A4-4623-BC81-8A7914773661}">
      <dgm:prSet/>
      <dgm:spPr/>
      <dgm:t>
        <a:bodyPr/>
        <a:lstStyle/>
        <a:p>
          <a:endParaRPr lang="id-ID"/>
        </a:p>
      </dgm:t>
    </dgm:pt>
    <dgm:pt modelId="{6C505E69-5085-43DF-879B-317A79A7F687}" type="sibTrans" cxnId="{E9913A1C-E7A4-4623-BC81-8A7914773661}">
      <dgm:prSet/>
      <dgm:spPr/>
      <dgm:t>
        <a:bodyPr/>
        <a:lstStyle/>
        <a:p>
          <a:endParaRPr lang="id-ID"/>
        </a:p>
      </dgm:t>
    </dgm:pt>
    <dgm:pt modelId="{7FEE345E-ACC3-4F0B-8573-5A221E3E754F}" type="pres">
      <dgm:prSet presAssocID="{7D81F68C-D33F-481F-9E4B-E579AEE6059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7049BC5-9105-4CCC-9AF5-FE3EF46AF660}" type="pres">
      <dgm:prSet presAssocID="{DE19E0BA-E19C-4D24-AD87-F985F110ADD8}" presName="parentLin" presStyleCnt="0"/>
      <dgm:spPr/>
    </dgm:pt>
    <dgm:pt modelId="{C78737FF-4700-4DAB-A57D-0508CDDCD52C}" type="pres">
      <dgm:prSet presAssocID="{DE19E0BA-E19C-4D24-AD87-F985F110ADD8}" presName="parentLeftMargin" presStyleLbl="node1" presStyleIdx="0" presStyleCnt="2"/>
      <dgm:spPr/>
      <dgm:t>
        <a:bodyPr/>
        <a:lstStyle/>
        <a:p>
          <a:endParaRPr lang="en-US"/>
        </a:p>
      </dgm:t>
    </dgm:pt>
    <dgm:pt modelId="{47212EE5-8D2C-4638-82DC-A090B9DFCBBF}" type="pres">
      <dgm:prSet presAssocID="{DE19E0BA-E19C-4D24-AD87-F985F110ADD8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5CCBEE-0D1D-49D4-AC9C-2C69ABEF2AA3}" type="pres">
      <dgm:prSet presAssocID="{DE19E0BA-E19C-4D24-AD87-F985F110ADD8}" presName="negativeSpace" presStyleCnt="0"/>
      <dgm:spPr/>
    </dgm:pt>
    <dgm:pt modelId="{1BEAE3D0-D1FB-4782-AB6D-C96BA1A144B2}" type="pres">
      <dgm:prSet presAssocID="{DE19E0BA-E19C-4D24-AD87-F985F110ADD8}" presName="childText" presStyleLbl="conFgAcc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CF6290-C330-4245-BD61-5C6D63633EA7}" type="pres">
      <dgm:prSet presAssocID="{0A6D1FA8-3917-421B-BE1D-7FE83149D77B}" presName="spaceBetweenRectangles" presStyleCnt="0"/>
      <dgm:spPr/>
    </dgm:pt>
    <dgm:pt modelId="{D7A5A9AA-FBF7-498E-AA3D-115BDEC18179}" type="pres">
      <dgm:prSet presAssocID="{58E399AA-AAD3-4225-8B86-A93B01572D8A}" presName="parentLin" presStyleCnt="0"/>
      <dgm:spPr/>
    </dgm:pt>
    <dgm:pt modelId="{ABDBE7F4-653B-4546-B164-35E09B8BD745}" type="pres">
      <dgm:prSet presAssocID="{58E399AA-AAD3-4225-8B86-A93B01572D8A}" presName="parentLeftMargin" presStyleLbl="node1" presStyleIdx="0" presStyleCnt="2"/>
      <dgm:spPr/>
      <dgm:t>
        <a:bodyPr/>
        <a:lstStyle/>
        <a:p>
          <a:endParaRPr lang="en-US"/>
        </a:p>
      </dgm:t>
    </dgm:pt>
    <dgm:pt modelId="{EDD0B333-8B29-45F0-8891-E8A576D7DAED}" type="pres">
      <dgm:prSet presAssocID="{58E399AA-AAD3-4225-8B86-A93B01572D8A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F24248-369A-4717-9A0E-2BAD67477950}" type="pres">
      <dgm:prSet presAssocID="{58E399AA-AAD3-4225-8B86-A93B01572D8A}" presName="negativeSpace" presStyleCnt="0"/>
      <dgm:spPr/>
    </dgm:pt>
    <dgm:pt modelId="{6B998BA9-BA11-434C-8CEC-BD840D193946}" type="pres">
      <dgm:prSet presAssocID="{58E399AA-AAD3-4225-8B86-A93B01572D8A}" presName="childText" presStyleLbl="conFgAcc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5848371-4E2C-4228-8119-DBC585689F16}" srcId="{58E399AA-AAD3-4225-8B86-A93B01572D8A}" destId="{C6699757-5E5E-447C-AB5B-9662D7A6E671}" srcOrd="0" destOrd="0" parTransId="{D506E08E-0BD7-44F2-B400-09C3513B4D40}" sibTransId="{EFD5B365-CE17-4DE0-BAD0-F0E39B0995B8}"/>
    <dgm:cxn modelId="{2FECBF21-8A34-417F-96F1-D9D0855F1234}" srcId="{7D81F68C-D33F-481F-9E4B-E579AEE60595}" destId="{DE19E0BA-E19C-4D24-AD87-F985F110ADD8}" srcOrd="0" destOrd="0" parTransId="{63D83700-497D-4242-AEF1-F9FC5B49D176}" sibTransId="{0A6D1FA8-3917-421B-BE1D-7FE83149D77B}"/>
    <dgm:cxn modelId="{EA64D7BA-F6CF-465B-AA92-F421B8132FC7}" type="presOf" srcId="{7D81F68C-D33F-481F-9E4B-E579AEE60595}" destId="{7FEE345E-ACC3-4F0B-8573-5A221E3E754F}" srcOrd="0" destOrd="0" presId="urn:microsoft.com/office/officeart/2005/8/layout/list1"/>
    <dgm:cxn modelId="{E9913A1C-E7A4-4623-BC81-8A7914773661}" srcId="{58E399AA-AAD3-4225-8B86-A93B01572D8A}" destId="{23450836-0BD5-41EC-BEC9-A67E068FDD90}" srcOrd="2" destOrd="0" parTransId="{C1F339BC-4F0B-4465-BF7B-02ADF5DF0BAB}" sibTransId="{6C505E69-5085-43DF-879B-317A79A7F687}"/>
    <dgm:cxn modelId="{FCAA51AB-C019-4D3D-9770-601D48B3CD1A}" srcId="{DE19E0BA-E19C-4D24-AD87-F985F110ADD8}" destId="{0891BD2A-B60F-427A-9933-4F54BF41E641}" srcOrd="1" destOrd="0" parTransId="{3D40B88B-E7A5-46A4-9F32-180CA6970140}" sibTransId="{A41A6BD2-77C1-4A77-AC10-3666912D65B8}"/>
    <dgm:cxn modelId="{F41EC4FE-0BF9-4A60-B060-E246655AF43F}" srcId="{58E399AA-AAD3-4225-8B86-A93B01572D8A}" destId="{7B878294-DB99-4FA5-BC22-85C24E0B5A60}" srcOrd="1" destOrd="0" parTransId="{88F27903-0D5B-42CE-954C-6AAADE50C5AF}" sibTransId="{F8518644-926C-4309-8E54-06A4726314A6}"/>
    <dgm:cxn modelId="{1F69C030-E99D-47A0-8700-ACF8C0C66D25}" type="presOf" srcId="{23450836-0BD5-41EC-BEC9-A67E068FDD90}" destId="{6B998BA9-BA11-434C-8CEC-BD840D193946}" srcOrd="0" destOrd="2" presId="urn:microsoft.com/office/officeart/2005/8/layout/list1"/>
    <dgm:cxn modelId="{EC3C3484-8055-4400-8086-C6847BBE29D1}" type="presOf" srcId="{58E399AA-AAD3-4225-8B86-A93B01572D8A}" destId="{ABDBE7F4-653B-4546-B164-35E09B8BD745}" srcOrd="0" destOrd="0" presId="urn:microsoft.com/office/officeart/2005/8/layout/list1"/>
    <dgm:cxn modelId="{CA025FBB-1B7A-4CEC-ACE6-B09AB2A16CF1}" type="presOf" srcId="{7B878294-DB99-4FA5-BC22-85C24E0B5A60}" destId="{6B998BA9-BA11-434C-8CEC-BD840D193946}" srcOrd="0" destOrd="1" presId="urn:microsoft.com/office/officeart/2005/8/layout/list1"/>
    <dgm:cxn modelId="{BB3733F0-210A-4D62-9C37-3F77FB18D654}" srcId="{DE19E0BA-E19C-4D24-AD87-F985F110ADD8}" destId="{A24664F8-23B4-4A12-8E35-6A3B9C857212}" srcOrd="0" destOrd="0" parTransId="{AC2683D8-D418-4747-9E66-259B019B757C}" sibTransId="{AE57DEC6-BF57-45DC-AE2A-7CD08E9444A4}"/>
    <dgm:cxn modelId="{ACE24B82-AD35-47CA-B19C-C633E62B9796}" type="presOf" srcId="{58E399AA-AAD3-4225-8B86-A93B01572D8A}" destId="{EDD0B333-8B29-45F0-8891-E8A576D7DAED}" srcOrd="1" destOrd="0" presId="urn:microsoft.com/office/officeart/2005/8/layout/list1"/>
    <dgm:cxn modelId="{DD6CF8E4-877E-4EE1-A26A-F7F299EB7145}" type="presOf" srcId="{0891BD2A-B60F-427A-9933-4F54BF41E641}" destId="{1BEAE3D0-D1FB-4782-AB6D-C96BA1A144B2}" srcOrd="0" destOrd="1" presId="urn:microsoft.com/office/officeart/2005/8/layout/list1"/>
    <dgm:cxn modelId="{CA87B5DE-E52B-4F5C-B3AF-BA14B7627FC2}" type="presOf" srcId="{A24664F8-23B4-4A12-8E35-6A3B9C857212}" destId="{1BEAE3D0-D1FB-4782-AB6D-C96BA1A144B2}" srcOrd="0" destOrd="0" presId="urn:microsoft.com/office/officeart/2005/8/layout/list1"/>
    <dgm:cxn modelId="{A0D6C273-5A9E-4468-8E1B-E2595C1D15E3}" type="presOf" srcId="{C6699757-5E5E-447C-AB5B-9662D7A6E671}" destId="{6B998BA9-BA11-434C-8CEC-BD840D193946}" srcOrd="0" destOrd="0" presId="urn:microsoft.com/office/officeart/2005/8/layout/list1"/>
    <dgm:cxn modelId="{2536BFC6-2970-4EC5-A34C-7755C6508F2B}" srcId="{7D81F68C-D33F-481F-9E4B-E579AEE60595}" destId="{58E399AA-AAD3-4225-8B86-A93B01572D8A}" srcOrd="1" destOrd="0" parTransId="{C29A2CC8-4F99-46E6-BAB7-54FD332973AA}" sibTransId="{9CAAB26B-05AA-4107-8D87-59F3B8AEA06F}"/>
    <dgm:cxn modelId="{3D0A4B79-322B-4073-9BD1-E2FB3FB6EC9D}" type="presOf" srcId="{DE19E0BA-E19C-4D24-AD87-F985F110ADD8}" destId="{47212EE5-8D2C-4638-82DC-A090B9DFCBBF}" srcOrd="1" destOrd="0" presId="urn:microsoft.com/office/officeart/2005/8/layout/list1"/>
    <dgm:cxn modelId="{E36F279F-A87C-4DB2-BD3A-29F95A6FFE54}" type="presOf" srcId="{DE19E0BA-E19C-4D24-AD87-F985F110ADD8}" destId="{C78737FF-4700-4DAB-A57D-0508CDDCD52C}" srcOrd="0" destOrd="0" presId="urn:microsoft.com/office/officeart/2005/8/layout/list1"/>
    <dgm:cxn modelId="{E6B32D5D-618D-4EF0-96BC-1A6028A6B049}" type="presParOf" srcId="{7FEE345E-ACC3-4F0B-8573-5A221E3E754F}" destId="{A7049BC5-9105-4CCC-9AF5-FE3EF46AF660}" srcOrd="0" destOrd="0" presId="urn:microsoft.com/office/officeart/2005/8/layout/list1"/>
    <dgm:cxn modelId="{29958C70-42B8-4B0F-B250-8ED619064E2E}" type="presParOf" srcId="{A7049BC5-9105-4CCC-9AF5-FE3EF46AF660}" destId="{C78737FF-4700-4DAB-A57D-0508CDDCD52C}" srcOrd="0" destOrd="0" presId="urn:microsoft.com/office/officeart/2005/8/layout/list1"/>
    <dgm:cxn modelId="{8AD02C94-1D88-4EF3-AE34-42A031958DFC}" type="presParOf" srcId="{A7049BC5-9105-4CCC-9AF5-FE3EF46AF660}" destId="{47212EE5-8D2C-4638-82DC-A090B9DFCBBF}" srcOrd="1" destOrd="0" presId="urn:microsoft.com/office/officeart/2005/8/layout/list1"/>
    <dgm:cxn modelId="{899E03AA-5EA0-4A3B-8CFA-897D08F8CCA9}" type="presParOf" srcId="{7FEE345E-ACC3-4F0B-8573-5A221E3E754F}" destId="{175CCBEE-0D1D-49D4-AC9C-2C69ABEF2AA3}" srcOrd="1" destOrd="0" presId="urn:microsoft.com/office/officeart/2005/8/layout/list1"/>
    <dgm:cxn modelId="{064A5997-D2E1-4E19-9096-1C7B9A063222}" type="presParOf" srcId="{7FEE345E-ACC3-4F0B-8573-5A221E3E754F}" destId="{1BEAE3D0-D1FB-4782-AB6D-C96BA1A144B2}" srcOrd="2" destOrd="0" presId="urn:microsoft.com/office/officeart/2005/8/layout/list1"/>
    <dgm:cxn modelId="{42FB9F4C-A900-4065-BF3D-C42E96F58B9E}" type="presParOf" srcId="{7FEE345E-ACC3-4F0B-8573-5A221E3E754F}" destId="{19CF6290-C330-4245-BD61-5C6D63633EA7}" srcOrd="3" destOrd="0" presId="urn:microsoft.com/office/officeart/2005/8/layout/list1"/>
    <dgm:cxn modelId="{5C5D0265-2B41-4231-8BA2-455C1E25579C}" type="presParOf" srcId="{7FEE345E-ACC3-4F0B-8573-5A221E3E754F}" destId="{D7A5A9AA-FBF7-498E-AA3D-115BDEC18179}" srcOrd="4" destOrd="0" presId="urn:microsoft.com/office/officeart/2005/8/layout/list1"/>
    <dgm:cxn modelId="{0EF907FE-6133-4C02-80A2-B1686CFD6C7C}" type="presParOf" srcId="{D7A5A9AA-FBF7-498E-AA3D-115BDEC18179}" destId="{ABDBE7F4-653B-4546-B164-35E09B8BD745}" srcOrd="0" destOrd="0" presId="urn:microsoft.com/office/officeart/2005/8/layout/list1"/>
    <dgm:cxn modelId="{4CEBDA82-57B6-4379-B1EB-A21D1E95B401}" type="presParOf" srcId="{D7A5A9AA-FBF7-498E-AA3D-115BDEC18179}" destId="{EDD0B333-8B29-45F0-8891-E8A576D7DAED}" srcOrd="1" destOrd="0" presId="urn:microsoft.com/office/officeart/2005/8/layout/list1"/>
    <dgm:cxn modelId="{D5DC835C-BEAA-4418-8ABD-AC0F6A4F4A1C}" type="presParOf" srcId="{7FEE345E-ACC3-4F0B-8573-5A221E3E754F}" destId="{CCF24248-369A-4717-9A0E-2BAD67477950}" srcOrd="5" destOrd="0" presId="urn:microsoft.com/office/officeart/2005/8/layout/list1"/>
    <dgm:cxn modelId="{F30C67CE-A263-40D0-B22C-1035E0548D4B}" type="presParOf" srcId="{7FEE345E-ACC3-4F0B-8573-5A221E3E754F}" destId="{6B998BA9-BA11-434C-8CEC-BD840D193946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991FDE4-6DC3-42F3-B18F-E0B10CDFCB83}" type="doc">
      <dgm:prSet loTypeId="urn:microsoft.com/office/officeart/2005/8/layout/list1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64980A8B-48D7-4E87-9BCE-A453744FBFFF}">
      <dgm:prSet phldrT="[Text]" custT="1"/>
      <dgm:spPr/>
      <dgm:t>
        <a:bodyPr/>
        <a:lstStyle/>
        <a:p>
          <a:r>
            <a:rPr lang="en-US" sz="1800" dirty="0" err="1" smtClean="0"/>
            <a:t>Berdasarkan</a:t>
          </a:r>
          <a:r>
            <a:rPr lang="en-US" sz="1800" dirty="0" smtClean="0"/>
            <a:t> </a:t>
          </a:r>
          <a:r>
            <a:rPr lang="en-US" sz="1800" dirty="0" err="1" smtClean="0"/>
            <a:t>catatan</a:t>
          </a:r>
          <a:r>
            <a:rPr lang="en-US" sz="1800" dirty="0" smtClean="0"/>
            <a:t> </a:t>
          </a:r>
          <a:r>
            <a:rPr lang="en-US" sz="1800" dirty="0" err="1" smtClean="0"/>
            <a:t>sejarah</a:t>
          </a:r>
          <a:r>
            <a:rPr lang="en-US" sz="1800" dirty="0" smtClean="0"/>
            <a:t>, </a:t>
          </a:r>
          <a:r>
            <a:rPr lang="en-US" sz="1800" dirty="0" err="1" smtClean="0"/>
            <a:t>analisis</a:t>
          </a:r>
          <a:r>
            <a:rPr lang="en-US" sz="1800" dirty="0" smtClean="0"/>
            <a:t> </a:t>
          </a:r>
          <a:r>
            <a:rPr lang="en-US" sz="1800" dirty="0" err="1" smtClean="0"/>
            <a:t>bermula</a:t>
          </a:r>
          <a:r>
            <a:rPr lang="en-US" sz="1800" dirty="0" smtClean="0"/>
            <a:t> di </a:t>
          </a:r>
          <a:r>
            <a:rPr lang="en-US" sz="1800" dirty="0" err="1" smtClean="0"/>
            <a:t>abad</a:t>
          </a:r>
          <a:r>
            <a:rPr lang="en-US" sz="1800" dirty="0" smtClean="0"/>
            <a:t> ke-17 yang </a:t>
          </a:r>
          <a:r>
            <a:rPr lang="en-US" sz="1800" dirty="0" err="1" smtClean="0"/>
            <a:t>ditandai</a:t>
          </a:r>
          <a:r>
            <a:rPr lang="en-US" sz="1800" dirty="0" smtClean="0"/>
            <a:t> </a:t>
          </a:r>
          <a:r>
            <a:rPr lang="en-US" sz="1800" dirty="0" err="1" smtClean="0"/>
            <a:t>dengan</a:t>
          </a:r>
          <a:r>
            <a:rPr lang="en-US" sz="1800" dirty="0" smtClean="0"/>
            <a:t> </a:t>
          </a:r>
          <a:r>
            <a:rPr lang="en-US" sz="1800" dirty="0" err="1" smtClean="0"/>
            <a:t>ditemukannya</a:t>
          </a:r>
          <a:r>
            <a:rPr lang="en-US" sz="1800" dirty="0" smtClean="0"/>
            <a:t> </a:t>
          </a:r>
          <a:r>
            <a:rPr lang="en-US" sz="1800" dirty="0" err="1" smtClean="0"/>
            <a:t>kalkulus</a:t>
          </a:r>
          <a:r>
            <a:rPr lang="en-US" sz="1800" dirty="0" smtClean="0"/>
            <a:t> </a:t>
          </a:r>
          <a:r>
            <a:rPr lang="en-US" sz="1800" dirty="0" err="1" smtClean="0"/>
            <a:t>oleh</a:t>
          </a:r>
          <a:r>
            <a:rPr lang="en-US" sz="1800" dirty="0" smtClean="0"/>
            <a:t> Newton </a:t>
          </a:r>
          <a:r>
            <a:rPr lang="en-US" sz="1800" dirty="0" err="1" smtClean="0"/>
            <a:t>dan</a:t>
          </a:r>
          <a:r>
            <a:rPr lang="en-US" sz="1800" dirty="0" smtClean="0"/>
            <a:t> Leibniz.</a:t>
          </a:r>
          <a:endParaRPr lang="en-US" sz="1800" dirty="0"/>
        </a:p>
      </dgm:t>
    </dgm:pt>
    <dgm:pt modelId="{73E37E50-0B08-42F4-818A-A0E88C2DF0D4}" type="parTrans" cxnId="{7BC3F522-AF07-4F33-BD01-71535ED2019A}">
      <dgm:prSet/>
      <dgm:spPr/>
      <dgm:t>
        <a:bodyPr/>
        <a:lstStyle/>
        <a:p>
          <a:endParaRPr lang="en-US" sz="1800"/>
        </a:p>
      </dgm:t>
    </dgm:pt>
    <dgm:pt modelId="{55612C4D-FC21-478D-B898-58D809AB83A1}" type="sibTrans" cxnId="{7BC3F522-AF07-4F33-BD01-71535ED2019A}">
      <dgm:prSet/>
      <dgm:spPr/>
      <dgm:t>
        <a:bodyPr/>
        <a:lstStyle/>
        <a:p>
          <a:endParaRPr lang="en-US" sz="1800"/>
        </a:p>
      </dgm:t>
    </dgm:pt>
    <dgm:pt modelId="{F893BD8C-BAE4-4CE1-8B0A-FB496BA8B08B}">
      <dgm:prSet phldrT="[Text]" custT="1"/>
      <dgm:spPr/>
      <dgm:t>
        <a:bodyPr/>
        <a:lstStyle/>
        <a:p>
          <a:r>
            <a:rPr lang="sv-SE" sz="1800" dirty="0" smtClean="0"/>
            <a:t>Pada abad ke-19, Cauchy adalah matematikawan pertama yang meletakkan landasan logis kalkulus dengan memperkenalkan barisan Cauchy.</a:t>
          </a:r>
          <a:endParaRPr lang="en-US" sz="1800" dirty="0"/>
        </a:p>
      </dgm:t>
    </dgm:pt>
    <dgm:pt modelId="{78B26116-EB8E-49CF-A593-B8AAC3978383}" type="parTrans" cxnId="{710D8539-2FA2-4B23-BABC-65FEE1DA8459}">
      <dgm:prSet/>
      <dgm:spPr/>
      <dgm:t>
        <a:bodyPr/>
        <a:lstStyle/>
        <a:p>
          <a:endParaRPr lang="en-US" sz="1800"/>
        </a:p>
      </dgm:t>
    </dgm:pt>
    <dgm:pt modelId="{748C30BC-E91E-4558-849C-79ADA2F1A315}" type="sibTrans" cxnId="{710D8539-2FA2-4B23-BABC-65FEE1DA8459}">
      <dgm:prSet/>
      <dgm:spPr/>
      <dgm:t>
        <a:bodyPr/>
        <a:lstStyle/>
        <a:p>
          <a:endParaRPr lang="en-US" sz="1800"/>
        </a:p>
      </dgm:t>
    </dgm:pt>
    <dgm:pt modelId="{634B1B38-5163-44B7-A7F4-52588D8BD6D9}">
      <dgm:prSet phldrT="[Text]" custT="1"/>
      <dgm:spPr/>
      <dgm:t>
        <a:bodyPr/>
        <a:lstStyle/>
        <a:p>
          <a:r>
            <a:rPr lang="sv-SE" sz="1800" dirty="0" smtClean="0"/>
            <a:t>Pada akhir abad ke-19, Weierstrass memperkenalkan deﬁ nisi limit.</a:t>
          </a:r>
          <a:endParaRPr lang="en-US" sz="1800" dirty="0"/>
        </a:p>
      </dgm:t>
    </dgm:pt>
    <dgm:pt modelId="{A5A194C8-3BA0-4700-AC1C-75E43687B1CD}" type="parTrans" cxnId="{D4737035-58E8-4764-9738-1F0A5B87168D}">
      <dgm:prSet/>
      <dgm:spPr/>
      <dgm:t>
        <a:bodyPr/>
        <a:lstStyle/>
        <a:p>
          <a:endParaRPr lang="en-US" sz="1800"/>
        </a:p>
      </dgm:t>
    </dgm:pt>
    <dgm:pt modelId="{9D3D2B34-6982-498F-A975-274888B48981}" type="sibTrans" cxnId="{D4737035-58E8-4764-9738-1F0A5B87168D}">
      <dgm:prSet/>
      <dgm:spPr/>
      <dgm:t>
        <a:bodyPr/>
        <a:lstStyle/>
        <a:p>
          <a:endParaRPr lang="en-US" sz="1800"/>
        </a:p>
      </dgm:t>
    </dgm:pt>
    <dgm:pt modelId="{01810BB4-CB42-4F17-AD96-022D4767D98E}" type="pres">
      <dgm:prSet presAssocID="{0991FDE4-6DC3-42F3-B18F-E0B10CDFCB8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690D828-A34A-4FBA-9128-0486684A8DBC}" type="pres">
      <dgm:prSet presAssocID="{64980A8B-48D7-4E87-9BCE-A453744FBFFF}" presName="parentLin" presStyleCnt="0"/>
      <dgm:spPr/>
    </dgm:pt>
    <dgm:pt modelId="{0FE21A8E-29A4-48BD-B8E1-1C10C3BEA9B4}" type="pres">
      <dgm:prSet presAssocID="{64980A8B-48D7-4E87-9BCE-A453744FBFFF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4BFCAF48-5934-4C9F-A949-545C2894B006}" type="pres">
      <dgm:prSet presAssocID="{64980A8B-48D7-4E87-9BCE-A453744FBFFF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AFB7EC-F466-4D7F-B614-BCE1639241ED}" type="pres">
      <dgm:prSet presAssocID="{64980A8B-48D7-4E87-9BCE-A453744FBFFF}" presName="negativeSpace" presStyleCnt="0"/>
      <dgm:spPr/>
    </dgm:pt>
    <dgm:pt modelId="{1BA36131-86FA-4A73-8055-01DE4B426CDF}" type="pres">
      <dgm:prSet presAssocID="{64980A8B-48D7-4E87-9BCE-A453744FBFFF}" presName="childText" presStyleLbl="conFgAcc1" presStyleIdx="0" presStyleCnt="3" custScaleX="91608" custScaleY="49867">
        <dgm:presLayoutVars>
          <dgm:bulletEnabled val="1"/>
        </dgm:presLayoutVars>
      </dgm:prSet>
      <dgm:spPr/>
    </dgm:pt>
    <dgm:pt modelId="{59F12582-5B03-4718-A344-28F7AB21F30A}" type="pres">
      <dgm:prSet presAssocID="{55612C4D-FC21-478D-B898-58D809AB83A1}" presName="spaceBetweenRectangles" presStyleCnt="0"/>
      <dgm:spPr/>
    </dgm:pt>
    <dgm:pt modelId="{F42DBAC8-BDE1-43C8-85CA-3C27FDE4B4A1}" type="pres">
      <dgm:prSet presAssocID="{F893BD8C-BAE4-4CE1-8B0A-FB496BA8B08B}" presName="parentLin" presStyleCnt="0"/>
      <dgm:spPr/>
    </dgm:pt>
    <dgm:pt modelId="{A33D0101-FA44-4259-B6F1-22AE9345AC85}" type="pres">
      <dgm:prSet presAssocID="{F893BD8C-BAE4-4CE1-8B0A-FB496BA8B08B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D7EB318E-519C-4313-A895-0B2CB7F8FACF}" type="pres">
      <dgm:prSet presAssocID="{F893BD8C-BAE4-4CE1-8B0A-FB496BA8B08B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14E138-E676-4A6E-ADF8-28D636DE5BAF}" type="pres">
      <dgm:prSet presAssocID="{F893BD8C-BAE4-4CE1-8B0A-FB496BA8B08B}" presName="negativeSpace" presStyleCnt="0"/>
      <dgm:spPr/>
    </dgm:pt>
    <dgm:pt modelId="{5B3E55A2-322F-471F-BA98-F851232E8AA3}" type="pres">
      <dgm:prSet presAssocID="{F893BD8C-BAE4-4CE1-8B0A-FB496BA8B08B}" presName="childText" presStyleLbl="conFgAcc1" presStyleIdx="1" presStyleCnt="3" custScaleX="91608" custScaleY="49867">
        <dgm:presLayoutVars>
          <dgm:bulletEnabled val="1"/>
        </dgm:presLayoutVars>
      </dgm:prSet>
      <dgm:spPr/>
    </dgm:pt>
    <dgm:pt modelId="{90D318A0-91EF-442D-BA49-AABC23231925}" type="pres">
      <dgm:prSet presAssocID="{748C30BC-E91E-4558-849C-79ADA2F1A315}" presName="spaceBetweenRectangles" presStyleCnt="0"/>
      <dgm:spPr/>
    </dgm:pt>
    <dgm:pt modelId="{A64C371E-4D56-42BF-8B80-72D7D5527125}" type="pres">
      <dgm:prSet presAssocID="{634B1B38-5163-44B7-A7F4-52588D8BD6D9}" presName="parentLin" presStyleCnt="0"/>
      <dgm:spPr/>
    </dgm:pt>
    <dgm:pt modelId="{5CCF0D60-CB2D-4F4F-BE61-B2D1416E0395}" type="pres">
      <dgm:prSet presAssocID="{634B1B38-5163-44B7-A7F4-52588D8BD6D9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5D0F18A0-7F98-4FB8-A05D-C782F3C7F23C}" type="pres">
      <dgm:prSet presAssocID="{634B1B38-5163-44B7-A7F4-52588D8BD6D9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B61FB4-A36A-4E8E-91F6-0D77A49115EA}" type="pres">
      <dgm:prSet presAssocID="{634B1B38-5163-44B7-A7F4-52588D8BD6D9}" presName="negativeSpace" presStyleCnt="0"/>
      <dgm:spPr/>
    </dgm:pt>
    <dgm:pt modelId="{A7D5354F-96CE-49C7-8974-C29D9F017B99}" type="pres">
      <dgm:prSet presAssocID="{634B1B38-5163-44B7-A7F4-52588D8BD6D9}" presName="childText" presStyleLbl="conFgAcc1" presStyleIdx="2" presStyleCnt="3" custScaleX="91608" custScaleY="49867">
        <dgm:presLayoutVars>
          <dgm:bulletEnabled val="1"/>
        </dgm:presLayoutVars>
      </dgm:prSet>
      <dgm:spPr/>
    </dgm:pt>
  </dgm:ptLst>
  <dgm:cxnLst>
    <dgm:cxn modelId="{971B1C00-C21C-4801-BD83-42C34870F1FA}" type="presOf" srcId="{F893BD8C-BAE4-4CE1-8B0A-FB496BA8B08B}" destId="{A33D0101-FA44-4259-B6F1-22AE9345AC85}" srcOrd="0" destOrd="0" presId="urn:microsoft.com/office/officeart/2005/8/layout/list1"/>
    <dgm:cxn modelId="{197071F4-6CF6-4D0A-8308-F2322BD5FDE0}" type="presOf" srcId="{634B1B38-5163-44B7-A7F4-52588D8BD6D9}" destId="{5CCF0D60-CB2D-4F4F-BE61-B2D1416E0395}" srcOrd="0" destOrd="0" presId="urn:microsoft.com/office/officeart/2005/8/layout/list1"/>
    <dgm:cxn modelId="{4BA6C4A6-578E-4275-9650-34909ED68603}" type="presOf" srcId="{64980A8B-48D7-4E87-9BCE-A453744FBFFF}" destId="{4BFCAF48-5934-4C9F-A949-545C2894B006}" srcOrd="1" destOrd="0" presId="urn:microsoft.com/office/officeart/2005/8/layout/list1"/>
    <dgm:cxn modelId="{D4737035-58E8-4764-9738-1F0A5B87168D}" srcId="{0991FDE4-6DC3-42F3-B18F-E0B10CDFCB83}" destId="{634B1B38-5163-44B7-A7F4-52588D8BD6D9}" srcOrd="2" destOrd="0" parTransId="{A5A194C8-3BA0-4700-AC1C-75E43687B1CD}" sibTransId="{9D3D2B34-6982-498F-A975-274888B48981}"/>
    <dgm:cxn modelId="{710D8539-2FA2-4B23-BABC-65FEE1DA8459}" srcId="{0991FDE4-6DC3-42F3-B18F-E0B10CDFCB83}" destId="{F893BD8C-BAE4-4CE1-8B0A-FB496BA8B08B}" srcOrd="1" destOrd="0" parTransId="{78B26116-EB8E-49CF-A593-B8AAC3978383}" sibTransId="{748C30BC-E91E-4558-849C-79ADA2F1A315}"/>
    <dgm:cxn modelId="{64887D32-8A47-43DE-B99A-2E5D13CC4F5D}" type="presOf" srcId="{F893BD8C-BAE4-4CE1-8B0A-FB496BA8B08B}" destId="{D7EB318E-519C-4313-A895-0B2CB7F8FACF}" srcOrd="1" destOrd="0" presId="urn:microsoft.com/office/officeart/2005/8/layout/list1"/>
    <dgm:cxn modelId="{A6A11916-441D-4305-8B15-8C41F2EC778C}" type="presOf" srcId="{0991FDE4-6DC3-42F3-B18F-E0B10CDFCB83}" destId="{01810BB4-CB42-4F17-AD96-022D4767D98E}" srcOrd="0" destOrd="0" presId="urn:microsoft.com/office/officeart/2005/8/layout/list1"/>
    <dgm:cxn modelId="{DC105048-359D-4F57-8B54-AD5E6ECFD178}" type="presOf" srcId="{64980A8B-48D7-4E87-9BCE-A453744FBFFF}" destId="{0FE21A8E-29A4-48BD-B8E1-1C10C3BEA9B4}" srcOrd="0" destOrd="0" presId="urn:microsoft.com/office/officeart/2005/8/layout/list1"/>
    <dgm:cxn modelId="{A8A51B75-47D9-48C9-8A5C-E1D56C1EB7F1}" type="presOf" srcId="{634B1B38-5163-44B7-A7F4-52588D8BD6D9}" destId="{5D0F18A0-7F98-4FB8-A05D-C782F3C7F23C}" srcOrd="1" destOrd="0" presId="urn:microsoft.com/office/officeart/2005/8/layout/list1"/>
    <dgm:cxn modelId="{7BC3F522-AF07-4F33-BD01-71535ED2019A}" srcId="{0991FDE4-6DC3-42F3-B18F-E0B10CDFCB83}" destId="{64980A8B-48D7-4E87-9BCE-A453744FBFFF}" srcOrd="0" destOrd="0" parTransId="{73E37E50-0B08-42F4-818A-A0E88C2DF0D4}" sibTransId="{55612C4D-FC21-478D-B898-58D809AB83A1}"/>
    <dgm:cxn modelId="{9A8F9B02-3F56-4849-B141-5A958A140D13}" type="presParOf" srcId="{01810BB4-CB42-4F17-AD96-022D4767D98E}" destId="{3690D828-A34A-4FBA-9128-0486684A8DBC}" srcOrd="0" destOrd="0" presId="urn:microsoft.com/office/officeart/2005/8/layout/list1"/>
    <dgm:cxn modelId="{809EEAD5-DA5B-47B7-B777-A4C66FAE6372}" type="presParOf" srcId="{3690D828-A34A-4FBA-9128-0486684A8DBC}" destId="{0FE21A8E-29A4-48BD-B8E1-1C10C3BEA9B4}" srcOrd="0" destOrd="0" presId="urn:microsoft.com/office/officeart/2005/8/layout/list1"/>
    <dgm:cxn modelId="{D7AFB832-BC18-465C-A2A1-401F25C59AB0}" type="presParOf" srcId="{3690D828-A34A-4FBA-9128-0486684A8DBC}" destId="{4BFCAF48-5934-4C9F-A949-545C2894B006}" srcOrd="1" destOrd="0" presId="urn:microsoft.com/office/officeart/2005/8/layout/list1"/>
    <dgm:cxn modelId="{9D30A55D-B358-487C-94B9-802E287B2FBB}" type="presParOf" srcId="{01810BB4-CB42-4F17-AD96-022D4767D98E}" destId="{B5AFB7EC-F466-4D7F-B614-BCE1639241ED}" srcOrd="1" destOrd="0" presId="urn:microsoft.com/office/officeart/2005/8/layout/list1"/>
    <dgm:cxn modelId="{364A502C-B59F-4CED-87B0-2384290FDD9C}" type="presParOf" srcId="{01810BB4-CB42-4F17-AD96-022D4767D98E}" destId="{1BA36131-86FA-4A73-8055-01DE4B426CDF}" srcOrd="2" destOrd="0" presId="urn:microsoft.com/office/officeart/2005/8/layout/list1"/>
    <dgm:cxn modelId="{EC5949F2-34F2-4375-92D1-37CD45CA82B9}" type="presParOf" srcId="{01810BB4-CB42-4F17-AD96-022D4767D98E}" destId="{59F12582-5B03-4718-A344-28F7AB21F30A}" srcOrd="3" destOrd="0" presId="urn:microsoft.com/office/officeart/2005/8/layout/list1"/>
    <dgm:cxn modelId="{83895119-2BDF-429B-B9F6-A685EA4AD6B2}" type="presParOf" srcId="{01810BB4-CB42-4F17-AD96-022D4767D98E}" destId="{F42DBAC8-BDE1-43C8-85CA-3C27FDE4B4A1}" srcOrd="4" destOrd="0" presId="urn:microsoft.com/office/officeart/2005/8/layout/list1"/>
    <dgm:cxn modelId="{2A53C71F-81DC-44CE-BE71-1D3E2436B452}" type="presParOf" srcId="{F42DBAC8-BDE1-43C8-85CA-3C27FDE4B4A1}" destId="{A33D0101-FA44-4259-B6F1-22AE9345AC85}" srcOrd="0" destOrd="0" presId="urn:microsoft.com/office/officeart/2005/8/layout/list1"/>
    <dgm:cxn modelId="{13CB705E-5464-4B7B-8CA7-16EC19884488}" type="presParOf" srcId="{F42DBAC8-BDE1-43C8-85CA-3C27FDE4B4A1}" destId="{D7EB318E-519C-4313-A895-0B2CB7F8FACF}" srcOrd="1" destOrd="0" presId="urn:microsoft.com/office/officeart/2005/8/layout/list1"/>
    <dgm:cxn modelId="{78C629EF-CEFF-42A7-85D6-630391A7B76B}" type="presParOf" srcId="{01810BB4-CB42-4F17-AD96-022D4767D98E}" destId="{5E14E138-E676-4A6E-ADF8-28D636DE5BAF}" srcOrd="5" destOrd="0" presId="urn:microsoft.com/office/officeart/2005/8/layout/list1"/>
    <dgm:cxn modelId="{0E6F5398-5FD5-40DA-B3C9-267A5E645BCD}" type="presParOf" srcId="{01810BB4-CB42-4F17-AD96-022D4767D98E}" destId="{5B3E55A2-322F-471F-BA98-F851232E8AA3}" srcOrd="6" destOrd="0" presId="urn:microsoft.com/office/officeart/2005/8/layout/list1"/>
    <dgm:cxn modelId="{F27B8431-17FE-4B6E-9B0C-EE994B7A0116}" type="presParOf" srcId="{01810BB4-CB42-4F17-AD96-022D4767D98E}" destId="{90D318A0-91EF-442D-BA49-AABC23231925}" srcOrd="7" destOrd="0" presId="urn:microsoft.com/office/officeart/2005/8/layout/list1"/>
    <dgm:cxn modelId="{3FA2399F-C3D7-4CC2-84CE-B8AC4EB07240}" type="presParOf" srcId="{01810BB4-CB42-4F17-AD96-022D4767D98E}" destId="{A64C371E-4D56-42BF-8B80-72D7D5527125}" srcOrd="8" destOrd="0" presId="urn:microsoft.com/office/officeart/2005/8/layout/list1"/>
    <dgm:cxn modelId="{7D2EB7BE-2E99-4AA5-B928-6976FC4F3A1A}" type="presParOf" srcId="{A64C371E-4D56-42BF-8B80-72D7D5527125}" destId="{5CCF0D60-CB2D-4F4F-BE61-B2D1416E0395}" srcOrd="0" destOrd="0" presId="urn:microsoft.com/office/officeart/2005/8/layout/list1"/>
    <dgm:cxn modelId="{27371CDF-C22A-45C2-B89E-A986573FDA3D}" type="presParOf" srcId="{A64C371E-4D56-42BF-8B80-72D7D5527125}" destId="{5D0F18A0-7F98-4FB8-A05D-C782F3C7F23C}" srcOrd="1" destOrd="0" presId="urn:microsoft.com/office/officeart/2005/8/layout/list1"/>
    <dgm:cxn modelId="{9F3A30A8-0A9B-4EFD-ADE4-FBFC20EE9251}" type="presParOf" srcId="{01810BB4-CB42-4F17-AD96-022D4767D98E}" destId="{D2B61FB4-A36A-4E8E-91F6-0D77A49115EA}" srcOrd="9" destOrd="0" presId="urn:microsoft.com/office/officeart/2005/8/layout/list1"/>
    <dgm:cxn modelId="{20B41C69-93C5-41AB-BAEE-E0D2F126BE5C}" type="presParOf" srcId="{01810BB4-CB42-4F17-AD96-022D4767D98E}" destId="{A7D5354F-96CE-49C7-8974-C29D9F017B99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EAE3D0-D1FB-4782-AB6D-C96BA1A144B2}">
      <dsp:nvSpPr>
        <dsp:cNvPr id="0" name=""/>
        <dsp:cNvSpPr/>
      </dsp:nvSpPr>
      <dsp:spPr>
        <a:xfrm>
          <a:off x="0" y="399787"/>
          <a:ext cx="8136904" cy="211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1514" tIns="437388" rIns="631514" bIns="149352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err="1" smtClean="0"/>
            <a:t>Menjelaskan</a:t>
          </a:r>
          <a:r>
            <a:rPr lang="en-US" sz="2100" kern="1200" dirty="0" smtClean="0"/>
            <a:t> limit </a:t>
          </a:r>
          <a:r>
            <a:rPr lang="en-US" sz="2100" kern="1200" dirty="0" err="1" smtClean="0"/>
            <a:t>fungsi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aljabar</a:t>
          </a:r>
          <a:r>
            <a:rPr lang="en-US" sz="2100" kern="1200" dirty="0" smtClean="0"/>
            <a:t> (</a:t>
          </a:r>
          <a:r>
            <a:rPr lang="en-US" sz="2100" kern="1200" dirty="0" err="1" smtClean="0"/>
            <a:t>fungsi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polinom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dan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fungsi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rasional</a:t>
          </a:r>
          <a:r>
            <a:rPr lang="en-US" sz="2100" kern="1200" dirty="0" smtClean="0"/>
            <a:t>) </a:t>
          </a:r>
          <a:r>
            <a:rPr lang="en-US" sz="2100" kern="1200" dirty="0" err="1" smtClean="0"/>
            <a:t>secara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intuitif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dan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sifat-sifatnya</a:t>
          </a:r>
          <a:r>
            <a:rPr lang="en-US" sz="2100" kern="1200" dirty="0" smtClean="0"/>
            <a:t>, </a:t>
          </a:r>
          <a:r>
            <a:rPr lang="en-US" sz="2100" kern="1200" dirty="0" err="1" smtClean="0"/>
            <a:t>serta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menentukan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eksistensinya</a:t>
          </a:r>
          <a:r>
            <a:rPr lang="en-US" sz="2100" kern="1200" dirty="0" smtClean="0"/>
            <a:t>.  </a:t>
          </a:r>
          <a:endParaRPr lang="en-US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err="1" smtClean="0"/>
            <a:t>Menyelesaikan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masalah</a:t>
          </a:r>
          <a:r>
            <a:rPr lang="en-US" sz="2100" kern="1200" dirty="0" smtClean="0"/>
            <a:t> yang </a:t>
          </a:r>
          <a:r>
            <a:rPr lang="en-US" sz="2100" kern="1200" dirty="0" err="1" smtClean="0"/>
            <a:t>berkaitan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dengan</a:t>
          </a:r>
          <a:r>
            <a:rPr lang="en-US" sz="2100" kern="1200" dirty="0" smtClean="0"/>
            <a:t> limit </a:t>
          </a:r>
          <a:r>
            <a:rPr lang="en-US" sz="2100" kern="1200" dirty="0" err="1" smtClean="0"/>
            <a:t>fungsi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aljabar</a:t>
          </a:r>
          <a:r>
            <a:rPr lang="en-US" sz="2100" kern="1200" dirty="0" smtClean="0"/>
            <a:t>.</a:t>
          </a:r>
          <a:endParaRPr lang="id-ID" sz="2100" kern="1200" dirty="0" smtClean="0"/>
        </a:p>
      </dsp:txBody>
      <dsp:txXfrm>
        <a:off x="0" y="399787"/>
        <a:ext cx="8136904" cy="2116800"/>
      </dsp:txXfrm>
    </dsp:sp>
    <dsp:sp modelId="{47212EE5-8D2C-4638-82DC-A090B9DFCBBF}">
      <dsp:nvSpPr>
        <dsp:cNvPr id="0" name=""/>
        <dsp:cNvSpPr/>
      </dsp:nvSpPr>
      <dsp:spPr>
        <a:xfrm>
          <a:off x="406845" y="89827"/>
          <a:ext cx="5695832" cy="619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289" tIns="0" rIns="215289" bIns="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err="1" smtClean="0"/>
            <a:t>Kompetensi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Dasar</a:t>
          </a:r>
          <a:endParaRPr lang="en-US" sz="2100" kern="1200" dirty="0"/>
        </a:p>
      </dsp:txBody>
      <dsp:txXfrm>
        <a:off x="437107" y="120089"/>
        <a:ext cx="5635308" cy="559396"/>
      </dsp:txXfrm>
    </dsp:sp>
    <dsp:sp modelId="{6B998BA9-BA11-434C-8CEC-BD840D193946}">
      <dsp:nvSpPr>
        <dsp:cNvPr id="0" name=""/>
        <dsp:cNvSpPr/>
      </dsp:nvSpPr>
      <dsp:spPr>
        <a:xfrm>
          <a:off x="0" y="2939947"/>
          <a:ext cx="8136904" cy="304289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1514" tIns="437388" rIns="631514" bIns="149352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err="1" smtClean="0"/>
            <a:t>Mengamati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dan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mengidentiﬁ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kasi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fakta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pada</a:t>
          </a:r>
          <a:r>
            <a:rPr lang="en-US" sz="2100" kern="1200" dirty="0" smtClean="0"/>
            <a:t> limit </a:t>
          </a:r>
          <a:r>
            <a:rPr lang="en-US" sz="2100" kern="1200" dirty="0" err="1" smtClean="0"/>
            <a:t>fungsi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aljabar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dan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teorema</a:t>
          </a:r>
          <a:r>
            <a:rPr lang="en-US" sz="2100" kern="1200" dirty="0" smtClean="0"/>
            <a:t> limit. </a:t>
          </a:r>
          <a:endParaRPr lang="en-US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err="1" smtClean="0"/>
            <a:t>Menyajikan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penyelesaian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masalah</a:t>
          </a:r>
          <a:r>
            <a:rPr lang="en-US" sz="2100" kern="1200" dirty="0" smtClean="0"/>
            <a:t> yang </a:t>
          </a:r>
          <a:r>
            <a:rPr lang="en-US" sz="2100" kern="1200" dirty="0" err="1" smtClean="0"/>
            <a:t>berkaitan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dengan</a:t>
          </a:r>
          <a:r>
            <a:rPr lang="en-US" sz="2100" kern="1200" dirty="0" smtClean="0"/>
            <a:t> limit </a:t>
          </a:r>
          <a:r>
            <a:rPr lang="en-US" sz="2100" kern="1200" dirty="0" err="1" smtClean="0"/>
            <a:t>fungsi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aljabar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dan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teorema</a:t>
          </a:r>
          <a:r>
            <a:rPr lang="en-US" sz="2100" kern="1200" dirty="0" smtClean="0"/>
            <a:t> limit.  </a:t>
          </a:r>
          <a:endParaRPr lang="id-ID" sz="2100" kern="1200" dirty="0" smtClean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err="1" smtClean="0"/>
            <a:t>Mengumpulkan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dan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mengolah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informasi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untuk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membuat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kesimpulan</a:t>
          </a:r>
          <a:r>
            <a:rPr lang="en-US" sz="2100" kern="1200" dirty="0" smtClean="0"/>
            <a:t>, </a:t>
          </a:r>
          <a:r>
            <a:rPr lang="en-US" sz="2100" kern="1200" dirty="0" err="1" smtClean="0"/>
            <a:t>serta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menggunakan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prosedur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untuk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menyelesaikan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masalah</a:t>
          </a:r>
          <a:r>
            <a:rPr lang="en-US" sz="2100" kern="1200" dirty="0" smtClean="0"/>
            <a:t> yang </a:t>
          </a:r>
          <a:r>
            <a:rPr lang="en-US" sz="2100" kern="1200" dirty="0" err="1" smtClean="0"/>
            <a:t>berkaitan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dengan</a:t>
          </a:r>
          <a:r>
            <a:rPr lang="en-US" sz="2100" kern="1200" dirty="0" smtClean="0"/>
            <a:t> limit </a:t>
          </a:r>
          <a:r>
            <a:rPr lang="en-US" sz="2100" kern="1200" dirty="0" err="1" smtClean="0"/>
            <a:t>fungsi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aljabar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dan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teorema</a:t>
          </a:r>
          <a:r>
            <a:rPr lang="en-US" sz="2100" kern="1200" dirty="0" smtClean="0"/>
            <a:t> limit.</a:t>
          </a:r>
          <a:endParaRPr lang="id-ID" sz="2100" kern="1200" dirty="0" smtClean="0"/>
        </a:p>
      </dsp:txBody>
      <dsp:txXfrm>
        <a:off x="0" y="2939947"/>
        <a:ext cx="8136904" cy="3042899"/>
      </dsp:txXfrm>
    </dsp:sp>
    <dsp:sp modelId="{EDD0B333-8B29-45F0-8891-E8A576D7DAED}">
      <dsp:nvSpPr>
        <dsp:cNvPr id="0" name=""/>
        <dsp:cNvSpPr/>
      </dsp:nvSpPr>
      <dsp:spPr>
        <a:xfrm>
          <a:off x="406845" y="2629987"/>
          <a:ext cx="5695832" cy="619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289" tIns="0" rIns="215289" bIns="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err="1" smtClean="0"/>
            <a:t>Pengalaman</a:t>
          </a:r>
          <a:r>
            <a:rPr lang="en-US" sz="2100" kern="1200" dirty="0" smtClean="0"/>
            <a:t> </a:t>
          </a:r>
          <a:r>
            <a:rPr lang="en-US" sz="2100" kern="1200" dirty="0" err="1" smtClean="0"/>
            <a:t>Belajar</a:t>
          </a:r>
          <a:endParaRPr lang="en-US" sz="2100" kern="1200" dirty="0"/>
        </a:p>
      </dsp:txBody>
      <dsp:txXfrm>
        <a:off x="437107" y="2660249"/>
        <a:ext cx="5635308" cy="55939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A36131-86FA-4A73-8055-01DE4B426CDF}">
      <dsp:nvSpPr>
        <dsp:cNvPr id="0" name=""/>
        <dsp:cNvSpPr/>
      </dsp:nvSpPr>
      <dsp:spPr>
        <a:xfrm>
          <a:off x="0" y="843923"/>
          <a:ext cx="5211242" cy="71628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BFCAF48-5934-4C9F-A949-545C2894B006}">
      <dsp:nvSpPr>
        <dsp:cNvPr id="0" name=""/>
        <dsp:cNvSpPr/>
      </dsp:nvSpPr>
      <dsp:spPr>
        <a:xfrm>
          <a:off x="284431" y="2603"/>
          <a:ext cx="3982042" cy="16826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0512" tIns="0" rIns="150512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/>
            <a:t>Berdasarkan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catatan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sejarah</a:t>
          </a:r>
          <a:r>
            <a:rPr lang="en-US" sz="1800" kern="1200" dirty="0" smtClean="0"/>
            <a:t>, </a:t>
          </a:r>
          <a:r>
            <a:rPr lang="en-US" sz="1800" kern="1200" dirty="0" err="1" smtClean="0"/>
            <a:t>analisis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bermula</a:t>
          </a:r>
          <a:r>
            <a:rPr lang="en-US" sz="1800" kern="1200" dirty="0" smtClean="0"/>
            <a:t> di </a:t>
          </a:r>
          <a:r>
            <a:rPr lang="en-US" sz="1800" kern="1200" dirty="0" err="1" smtClean="0"/>
            <a:t>abad</a:t>
          </a:r>
          <a:r>
            <a:rPr lang="en-US" sz="1800" kern="1200" dirty="0" smtClean="0"/>
            <a:t> ke-17 yang </a:t>
          </a:r>
          <a:r>
            <a:rPr lang="en-US" sz="1800" kern="1200" dirty="0" err="1" smtClean="0"/>
            <a:t>ditandai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dengan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ditemukannya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kalkulus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oleh</a:t>
          </a:r>
          <a:r>
            <a:rPr lang="en-US" sz="1800" kern="1200" dirty="0" smtClean="0"/>
            <a:t> Newton </a:t>
          </a:r>
          <a:r>
            <a:rPr lang="en-US" sz="1800" kern="1200" dirty="0" err="1" smtClean="0"/>
            <a:t>dan</a:t>
          </a:r>
          <a:r>
            <a:rPr lang="en-US" sz="1800" kern="1200" dirty="0" smtClean="0"/>
            <a:t> Leibniz.</a:t>
          </a:r>
          <a:endParaRPr lang="en-US" sz="1800" kern="1200" dirty="0"/>
        </a:p>
      </dsp:txBody>
      <dsp:txXfrm>
        <a:off x="366571" y="84743"/>
        <a:ext cx="3817762" cy="1518360"/>
      </dsp:txXfrm>
    </dsp:sp>
    <dsp:sp modelId="{5B3E55A2-322F-471F-BA98-F851232E8AA3}">
      <dsp:nvSpPr>
        <dsp:cNvPr id="0" name=""/>
        <dsp:cNvSpPr/>
      </dsp:nvSpPr>
      <dsp:spPr>
        <a:xfrm>
          <a:off x="0" y="2709333"/>
          <a:ext cx="5211242" cy="71628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EB318E-519C-4313-A895-0B2CB7F8FACF}">
      <dsp:nvSpPr>
        <dsp:cNvPr id="0" name=""/>
        <dsp:cNvSpPr/>
      </dsp:nvSpPr>
      <dsp:spPr>
        <a:xfrm>
          <a:off x="284431" y="1868013"/>
          <a:ext cx="3982042" cy="16826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0512" tIns="0" rIns="150512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800" kern="1200" dirty="0" smtClean="0"/>
            <a:t>Pada abad ke-19, Cauchy adalah matematikawan pertama yang meletakkan landasan logis kalkulus dengan memperkenalkan barisan Cauchy.</a:t>
          </a:r>
          <a:endParaRPr lang="en-US" sz="1800" kern="1200" dirty="0"/>
        </a:p>
      </dsp:txBody>
      <dsp:txXfrm>
        <a:off x="366571" y="1950153"/>
        <a:ext cx="3817762" cy="1518360"/>
      </dsp:txXfrm>
    </dsp:sp>
    <dsp:sp modelId="{A7D5354F-96CE-49C7-8974-C29D9F017B99}">
      <dsp:nvSpPr>
        <dsp:cNvPr id="0" name=""/>
        <dsp:cNvSpPr/>
      </dsp:nvSpPr>
      <dsp:spPr>
        <a:xfrm>
          <a:off x="0" y="4574743"/>
          <a:ext cx="5211242" cy="71628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D0F18A0-7F98-4FB8-A05D-C782F3C7F23C}">
      <dsp:nvSpPr>
        <dsp:cNvPr id="0" name=""/>
        <dsp:cNvSpPr/>
      </dsp:nvSpPr>
      <dsp:spPr>
        <a:xfrm>
          <a:off x="284431" y="3733423"/>
          <a:ext cx="3982042" cy="16826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0512" tIns="0" rIns="150512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1800" kern="1200" dirty="0" smtClean="0"/>
            <a:t>Pada akhir abad ke-19, Weierstrass memperkenalkan deﬁ nisi limit.</a:t>
          </a:r>
          <a:endParaRPr lang="en-US" sz="1800" kern="1200" dirty="0"/>
        </a:p>
      </dsp:txBody>
      <dsp:txXfrm>
        <a:off x="366571" y="3815563"/>
        <a:ext cx="3817762" cy="15183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Relationship Id="rId4" Type="http://schemas.openxmlformats.org/officeDocument/2006/relationships/image" Target="../media/image4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Arial" charset="0"/>
              </a:defRPr>
            </a:lvl1pPr>
          </a:lstStyle>
          <a:p>
            <a:pPr>
              <a:defRPr/>
            </a:pPr>
            <a:fld id="{36BF3528-9B98-4107-A555-119644788D64}" type="datetimeFigureOut">
              <a:rPr lang="en-US"/>
              <a:pPr>
                <a:defRPr/>
              </a:pPr>
              <a:t>1/14/2023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6274D82-6056-4577-947F-34F30B0A985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0583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16A1B1C-898C-4FDC-BED3-98600334E131}" type="slidenum">
              <a:rPr lang="id-ID"/>
              <a:pPr eaLnBrk="1" hangingPunct="1"/>
              <a:t>1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6417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420EC4-F9A5-412E-87A7-F764CFCA8065}" type="datetimeFigureOut">
              <a:rPr lang="id-ID"/>
              <a:pPr>
                <a:defRPr/>
              </a:pPr>
              <a:t>14/01/2023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D6C5E0-0AFF-4386-B92B-2D2FDA5CE23A}" type="slidenum">
              <a:rPr lang="id-ID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90900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B6DE8E-CE1D-4AF2-8BE5-72296D28A29A}" type="datetimeFigureOut">
              <a:rPr lang="id-ID"/>
              <a:pPr>
                <a:defRPr/>
              </a:pPr>
              <a:t>14/01/2023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9F3BC7-65A6-4912-AF34-122DFC1C1EA6}" type="slidenum">
              <a:rPr lang="id-ID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19493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C39809-161F-4F94-989D-9B356189ACAC}" type="datetimeFigureOut">
              <a:rPr lang="id-ID"/>
              <a:pPr>
                <a:defRPr/>
              </a:pPr>
              <a:t>14/01/2023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4B9F15-BAF2-4570-8DC2-ECAD11FD0B5F}" type="slidenum">
              <a:rPr lang="id-ID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7336971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2110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97C5A9-34CF-4BB7-B03F-39F273464FDF}" type="datetimeFigureOut">
              <a:rPr lang="id-ID"/>
              <a:pPr>
                <a:defRPr/>
              </a:pPr>
              <a:t>14/01/2023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EAE7DE-E373-447A-90B7-FC52F89DAC79}" type="slidenum">
              <a:rPr lang="id-ID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566499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FCE7F5-9B3F-4064-963B-42EDE806D1BA}" type="datetimeFigureOut">
              <a:rPr lang="id-ID"/>
              <a:pPr>
                <a:defRPr/>
              </a:pPr>
              <a:t>14/01/2023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1EA138-EEBC-427C-A2DF-9D9907C7593A}" type="slidenum">
              <a:rPr lang="id-ID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91013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912527-E4FA-447D-A3E6-0D96419B4658}" type="datetimeFigureOut">
              <a:rPr lang="id-ID"/>
              <a:pPr>
                <a:defRPr/>
              </a:pPr>
              <a:t>14/01/2023</a:t>
            </a:fld>
            <a:endParaRPr lang="id-ID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BC99F-9756-4602-8470-DED65BFCADDB}" type="slidenum">
              <a:rPr lang="id-ID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127404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6D2DB2-FA99-4A7C-A12E-31E2C795A5A3}" type="datetimeFigureOut">
              <a:rPr lang="id-ID"/>
              <a:pPr>
                <a:defRPr/>
              </a:pPr>
              <a:t>14/01/2023</a:t>
            </a:fld>
            <a:endParaRPr lang="id-ID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3936B2-072C-4935-BA26-77566D425FDA}" type="slidenum">
              <a:rPr lang="id-ID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13594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58E67-BCB4-41C5-BD8B-4F0A6D172378}" type="datetimeFigureOut">
              <a:rPr lang="id-ID"/>
              <a:pPr>
                <a:defRPr/>
              </a:pPr>
              <a:t>14/01/2023</a:t>
            </a:fld>
            <a:endParaRPr lang="id-ID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A31456-2DA0-445C-9A62-74CCF3795EF4}" type="slidenum">
              <a:rPr lang="id-ID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239660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50DEE1-FC36-41D1-9852-BA4B5EF3D8C9}" type="datetimeFigureOut">
              <a:rPr lang="id-ID"/>
              <a:pPr>
                <a:defRPr/>
              </a:pPr>
              <a:t>14/01/2023</a:t>
            </a:fld>
            <a:endParaRPr lang="id-ID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0D0A7C-0FC0-4EB9-86B2-6F49F35B9110}" type="slidenum">
              <a:rPr lang="id-ID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676349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13D93-DAEF-49D0-AB03-26FE436E16BB}" type="datetimeFigureOut">
              <a:rPr lang="id-ID"/>
              <a:pPr>
                <a:defRPr/>
              </a:pPr>
              <a:t>14/01/2023</a:t>
            </a:fld>
            <a:endParaRPr lang="id-ID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21FC53-9BB7-4005-BEEC-40E3EB5CB873}" type="slidenum">
              <a:rPr lang="id-ID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129277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d-ID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415D20-E2A8-4959-8920-50B5868395FC}" type="datetimeFigureOut">
              <a:rPr lang="id-ID"/>
              <a:pPr>
                <a:defRPr/>
              </a:pPr>
              <a:t>14/01/2023</a:t>
            </a:fld>
            <a:endParaRPr lang="id-ID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20067F-5F67-4FBA-B867-CA7939BD6BA1}" type="slidenum">
              <a:rPr lang="id-ID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95058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id-ID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B548D67-85BB-435D-B4D8-447A052DF3E3}" type="datetimeFigureOut">
              <a:rPr lang="id-ID"/>
              <a:pPr>
                <a:defRPr/>
              </a:pPr>
              <a:t>14/01/2023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1A606CF6-1B47-4C80-AEFA-69F43DD3E225}" type="slidenum">
              <a:rPr lang="id-ID"/>
              <a:pPr/>
              <a:t>‹#›</a:t>
            </a:fld>
            <a:endParaRPr lang="id-ID"/>
          </a:p>
        </p:txBody>
      </p:sp>
      <p:pic>
        <p:nvPicPr>
          <p:cNvPr id="1031" name="Picture 2" descr="E:\ELISA\ERLANGGA LISA\2017\TEMPLATE PPT\SMA Matematika X K13N kelompok wajib\SMA Matematika X K13N kelompok wajib banner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3" y="6235700"/>
            <a:ext cx="9148763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72" r:id="rId1"/>
    <p:sldLayoutId id="2147483873" r:id="rId2"/>
    <p:sldLayoutId id="2147483874" r:id="rId3"/>
    <p:sldLayoutId id="2147483875" r:id="rId4"/>
    <p:sldLayoutId id="2147483876" r:id="rId5"/>
    <p:sldLayoutId id="2147483877" r:id="rId6"/>
    <p:sldLayoutId id="2147483878" r:id="rId7"/>
    <p:sldLayoutId id="2147483879" r:id="rId8"/>
    <p:sldLayoutId id="2147483880" r:id="rId9"/>
    <p:sldLayoutId id="2147483881" r:id="rId10"/>
    <p:sldLayoutId id="2147483882" r:id="rId11"/>
    <p:sldLayoutId id="2147483883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1.png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2.png"/><Relationship Id="rId5" Type="http://schemas.openxmlformats.org/officeDocument/2006/relationships/image" Target="../media/image20.wmf"/><Relationship Id="rId4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7.png"/><Relationship Id="rId5" Type="http://schemas.openxmlformats.org/officeDocument/2006/relationships/image" Target="../media/image25.wmf"/><Relationship Id="rId4" Type="http://schemas.openxmlformats.org/officeDocument/2006/relationships/oleObject" Target="../embeddings/oleObject2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8.wmf"/><Relationship Id="rId4" Type="http://schemas.openxmlformats.org/officeDocument/2006/relationships/oleObject" Target="../embeddings/oleObject3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12" Type="http://schemas.openxmlformats.org/officeDocument/2006/relationships/image" Target="../media/image49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5.wmf"/><Relationship Id="rId11" Type="http://schemas.openxmlformats.org/officeDocument/2006/relationships/image" Target="../media/image48.png"/><Relationship Id="rId5" Type="http://schemas.openxmlformats.org/officeDocument/2006/relationships/oleObject" Target="../embeddings/oleObject5.bin"/><Relationship Id="rId10" Type="http://schemas.openxmlformats.org/officeDocument/2006/relationships/image" Target="../media/image47.wmf"/><Relationship Id="rId4" Type="http://schemas.openxmlformats.org/officeDocument/2006/relationships/image" Target="../media/image44.wmf"/><Relationship Id="rId9" Type="http://schemas.openxmlformats.org/officeDocument/2006/relationships/oleObject" Target="../embeddings/oleObject7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-4763" y="-175903"/>
            <a:ext cx="9148763" cy="6646242"/>
            <a:chOff x="-4763" y="-175903"/>
            <a:chExt cx="9148763" cy="6646242"/>
          </a:xfrm>
        </p:grpSpPr>
        <p:pic>
          <p:nvPicPr>
            <p:cNvPr id="3074" name="Picture 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32"/>
            <a:stretch/>
          </p:blipFill>
          <p:spPr bwMode="auto">
            <a:xfrm>
              <a:off x="-4763" y="-175903"/>
              <a:ext cx="9148763" cy="6646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6" name="TextBox 3"/>
            <p:cNvSpPr txBox="1">
              <a:spLocks noChangeArrowheads="1"/>
            </p:cNvSpPr>
            <p:nvPr/>
          </p:nvSpPr>
          <p:spPr bwMode="auto">
            <a:xfrm>
              <a:off x="6324600" y="4221163"/>
              <a:ext cx="2819400" cy="304800"/>
            </a:xfrm>
            <a:prstGeom prst="rect">
              <a:avLst/>
            </a:prstGeom>
            <a:solidFill>
              <a:schemeClr val="bg1">
                <a:alpha val="7294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sz="1400" dirty="0" err="1">
                  <a:solidFill>
                    <a:schemeClr val="tx2"/>
                  </a:solidFill>
                  <a:cs typeface="Calibri" panose="020F0502020204030204" pitchFamily="34" charset="0"/>
                </a:rPr>
                <a:t>Sumber</a:t>
              </a:r>
              <a:r>
                <a:rPr lang="en-US" sz="1400" dirty="0">
                  <a:solidFill>
                    <a:schemeClr val="tx2"/>
                  </a:solidFill>
                  <a:cs typeface="Calibri" panose="020F0502020204030204" pitchFamily="34" charset="0"/>
                </a:rPr>
                <a:t>: </a:t>
              </a:r>
              <a:r>
                <a:rPr lang="en-US" sz="1400" i="1" dirty="0" smtClean="0">
                  <a:solidFill>
                    <a:schemeClr val="tx2"/>
                  </a:solidFill>
                  <a:cs typeface="Calibri" panose="020F0502020204030204" pitchFamily="34" charset="0"/>
                </a:rPr>
                <a:t>www.shutterstock.com</a:t>
              </a:r>
              <a:endParaRPr lang="id-ID" sz="1400" i="1" dirty="0">
                <a:solidFill>
                  <a:schemeClr val="tx2"/>
                </a:solidFill>
                <a:cs typeface="Calibri" panose="020F0502020204030204" pitchFamily="34" charset="0"/>
              </a:endParaRPr>
            </a:p>
          </p:txBody>
        </p:sp>
      </p:grpSp>
      <p:sp>
        <p:nvSpPr>
          <p:cNvPr id="6" name="Rectangle 5"/>
          <p:cNvSpPr/>
          <p:nvPr/>
        </p:nvSpPr>
        <p:spPr>
          <a:xfrm>
            <a:off x="0" y="4852988"/>
            <a:ext cx="9144000" cy="1600200"/>
          </a:xfrm>
          <a:prstGeom prst="rect">
            <a:avLst/>
          </a:prstGeom>
          <a:solidFill>
            <a:schemeClr val="tx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6000" b="1" dirty="0" smtClean="0">
                <a:solidFill>
                  <a:schemeClr val="bg1"/>
                </a:solidFill>
                <a:cs typeface="Calibri" panose="020F0502020204030204" pitchFamily="34" charset="0"/>
              </a:rPr>
              <a:t>Limit </a:t>
            </a:r>
            <a:r>
              <a:rPr lang="en-US" sz="6000" b="1" dirty="0" err="1" smtClean="0">
                <a:solidFill>
                  <a:schemeClr val="bg1"/>
                </a:solidFill>
                <a:cs typeface="Calibri" panose="020F0502020204030204" pitchFamily="34" charset="0"/>
              </a:rPr>
              <a:t>Fungsi</a:t>
            </a:r>
            <a:endParaRPr lang="en-US" sz="6000" b="1" dirty="0">
              <a:solidFill>
                <a:schemeClr val="bg1"/>
              </a:solidFill>
              <a:cs typeface="Calibri" panose="020F0502020204030204" pitchFamily="34" charset="0"/>
            </a:endParaRPr>
          </a:p>
        </p:txBody>
      </p:sp>
      <p:pic>
        <p:nvPicPr>
          <p:cNvPr id="5" name="Picture 2" descr="E:\ELISA\ERLANGGA LISA\2017\TEMPLATE PPT\SMA Matematika X K13N kelompok wajib\SMA Matematika X K13N kelompok wajib banner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3" y="6235700"/>
            <a:ext cx="9148763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E:\Download IDM\Untitled-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33" y="4912837"/>
            <a:ext cx="2974778" cy="184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6"/>
          <p:cNvSpPr/>
          <p:nvPr/>
        </p:nvSpPr>
        <p:spPr bwMode="auto">
          <a:xfrm>
            <a:off x="287338" y="357188"/>
            <a:ext cx="8569325" cy="958850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205645" tIns="0" rIns="205645" bIns="0" spcCol="127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 smtClean="0"/>
              <a:t>6</a:t>
            </a:r>
            <a:r>
              <a:rPr lang="id-ID" sz="3200" b="1" dirty="0" smtClean="0"/>
              <a:t>.</a:t>
            </a:r>
            <a:r>
              <a:rPr lang="en-US" sz="3200" b="1" dirty="0" smtClean="0"/>
              <a:t>2</a:t>
            </a:r>
            <a:r>
              <a:rPr lang="id-ID" sz="3200" b="1" dirty="0" smtClean="0"/>
              <a:t> </a:t>
            </a:r>
            <a:r>
              <a:rPr lang="en-US" sz="3200" b="1" dirty="0" smtClean="0"/>
              <a:t>LIMIT FUNGSI ALJABAR</a:t>
            </a:r>
            <a:endParaRPr lang="en-US" sz="3200" dirty="0"/>
          </a:p>
        </p:txBody>
      </p:sp>
      <p:sp>
        <p:nvSpPr>
          <p:cNvPr id="3" name="Rectangle 2"/>
          <p:cNvSpPr/>
          <p:nvPr/>
        </p:nvSpPr>
        <p:spPr>
          <a:xfrm>
            <a:off x="284684" y="1387476"/>
            <a:ext cx="8569325" cy="4619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</a:rPr>
              <a:t>6</a:t>
            </a:r>
            <a:r>
              <a:rPr lang="id-ID" sz="2400" b="1" dirty="0" smtClean="0">
                <a:solidFill>
                  <a:srgbClr val="FF0000"/>
                </a:solidFill>
              </a:rPr>
              <a:t>.</a:t>
            </a:r>
            <a:r>
              <a:rPr lang="en-US" sz="2400" b="1" dirty="0" smtClean="0">
                <a:solidFill>
                  <a:srgbClr val="FF0000"/>
                </a:solidFill>
              </a:rPr>
              <a:t>2</a:t>
            </a:r>
            <a:r>
              <a:rPr lang="id-ID" sz="2400" b="1" dirty="0" smtClean="0">
                <a:solidFill>
                  <a:srgbClr val="FF0000"/>
                </a:solidFill>
              </a:rPr>
              <a:t>.</a:t>
            </a:r>
            <a:r>
              <a:rPr lang="en-US" sz="2400" b="1" dirty="0">
                <a:solidFill>
                  <a:srgbClr val="FF0000"/>
                </a:solidFill>
              </a:rPr>
              <a:t>1</a:t>
            </a:r>
            <a:r>
              <a:rPr lang="id-ID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Menentukan</a:t>
            </a:r>
            <a:r>
              <a:rPr lang="en-US" sz="2400" b="1" dirty="0" smtClean="0">
                <a:solidFill>
                  <a:srgbClr val="FF0000"/>
                </a:solidFill>
              </a:rPr>
              <a:t> Limit </a:t>
            </a:r>
            <a:r>
              <a:rPr lang="en-US" sz="2400" b="1" dirty="0" err="1" smtClean="0">
                <a:solidFill>
                  <a:srgbClr val="FF0000"/>
                </a:solidFill>
              </a:rPr>
              <a:t>dengan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Pemfaktoran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8710" y="1916832"/>
            <a:ext cx="8585299" cy="830997"/>
          </a:xfrm>
          <a:prstGeom prst="rect">
            <a:avLst/>
          </a:prstGeom>
          <a:gradFill flip="none" rotWithShape="1">
            <a:gsLst>
              <a:gs pos="0">
                <a:srgbClr val="00CCFF">
                  <a:tint val="66000"/>
                  <a:satMod val="160000"/>
                </a:srgbClr>
              </a:gs>
              <a:gs pos="50000">
                <a:srgbClr val="00CCFF">
                  <a:tint val="44500"/>
                  <a:satMod val="160000"/>
                </a:srgbClr>
              </a:gs>
              <a:gs pos="100000">
                <a:srgbClr val="00CCFF">
                  <a:tint val="23500"/>
                  <a:satMod val="160000"/>
                </a:srgbClr>
              </a:gs>
            </a:gsLst>
            <a:lin ang="81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Digunakan</a:t>
            </a:r>
            <a:r>
              <a:rPr lang="en-US" sz="2400" dirty="0" smtClean="0"/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menyelesaikan</a:t>
            </a:r>
            <a:r>
              <a:rPr lang="en-US" sz="2400" dirty="0" smtClean="0"/>
              <a:t> limit </a:t>
            </a:r>
            <a:r>
              <a:rPr lang="en-US" sz="2400" dirty="0" err="1" smtClean="0"/>
              <a:t>fungsi</a:t>
            </a:r>
            <a:r>
              <a:rPr lang="en-US" sz="2400" dirty="0" smtClean="0"/>
              <a:t> </a:t>
            </a:r>
            <a:r>
              <a:rPr lang="en-US" sz="2400" dirty="0" err="1" smtClean="0"/>
              <a:t>aljabar</a:t>
            </a:r>
            <a:r>
              <a:rPr lang="en-US" sz="2400" dirty="0" smtClean="0"/>
              <a:t> </a:t>
            </a:r>
            <a:r>
              <a:rPr lang="en-US" sz="2400" dirty="0" err="1" smtClean="0"/>
              <a:t>pada</a:t>
            </a:r>
            <a:r>
              <a:rPr lang="en-US" sz="2400" dirty="0" smtClean="0"/>
              <a:t> </a:t>
            </a:r>
            <a:r>
              <a:rPr lang="en-US" sz="2400" dirty="0" err="1" smtClean="0"/>
              <a:t>fungsi</a:t>
            </a:r>
            <a:r>
              <a:rPr lang="en-US" sz="2400" dirty="0" smtClean="0"/>
              <a:t> </a:t>
            </a:r>
            <a:r>
              <a:rPr lang="en-US" sz="2400" dirty="0" err="1" smtClean="0"/>
              <a:t>rasional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259210" y="2996952"/>
            <a:ext cx="8585299" cy="830997"/>
          </a:xfrm>
          <a:prstGeom prst="rect">
            <a:avLst/>
          </a:prstGeom>
          <a:gradFill flip="none" rotWithShape="1">
            <a:gsLst>
              <a:gs pos="0">
                <a:srgbClr val="00CCFF">
                  <a:tint val="66000"/>
                  <a:satMod val="160000"/>
                </a:srgbClr>
              </a:gs>
              <a:gs pos="50000">
                <a:srgbClr val="00CCFF">
                  <a:tint val="44500"/>
                  <a:satMod val="160000"/>
                </a:srgbClr>
              </a:gs>
              <a:gs pos="100000">
                <a:srgbClr val="00CCFF">
                  <a:tint val="23500"/>
                  <a:satMod val="160000"/>
                </a:srgbClr>
              </a:gs>
            </a:gsLst>
            <a:lin ang="81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Langkah-langkah</a:t>
            </a:r>
            <a:r>
              <a:rPr lang="en-US" sz="2400" dirty="0" smtClean="0"/>
              <a:t> </a:t>
            </a:r>
            <a:r>
              <a:rPr lang="en-US" sz="2400" dirty="0"/>
              <a:t>yang </a:t>
            </a:r>
            <a:r>
              <a:rPr lang="en-US" sz="2400" dirty="0" err="1"/>
              <a:t>digunakan</a:t>
            </a:r>
            <a:r>
              <a:rPr lang="en-US" sz="2400" dirty="0"/>
              <a:t> </a:t>
            </a:r>
            <a:r>
              <a:rPr lang="en-US" sz="2400" dirty="0" err="1"/>
              <a:t>adalah</a:t>
            </a:r>
            <a:r>
              <a:rPr lang="en-US" sz="2400" dirty="0"/>
              <a:t> </a:t>
            </a:r>
            <a:r>
              <a:rPr lang="en-US" sz="2400" dirty="0" err="1"/>
              <a:t>menyederhanakan</a:t>
            </a:r>
            <a:r>
              <a:rPr lang="en-US" sz="2400" dirty="0"/>
              <a:t> </a:t>
            </a:r>
            <a:r>
              <a:rPr lang="en-US" sz="2400" dirty="0" err="1"/>
              <a:t>bentuk</a:t>
            </a:r>
            <a:r>
              <a:rPr lang="en-US" sz="2400" dirty="0"/>
              <a:t> </a:t>
            </a:r>
            <a:r>
              <a:rPr lang="en-US" sz="2400" dirty="0" err="1"/>
              <a:t>rasional</a:t>
            </a:r>
            <a:r>
              <a:rPr lang="en-US" sz="2400" dirty="0"/>
              <a:t> </a:t>
            </a:r>
            <a:r>
              <a:rPr lang="en-US" sz="2400" dirty="0" err="1"/>
              <a:t>tersebut</a:t>
            </a:r>
            <a:r>
              <a:rPr lang="en-US" sz="2400" dirty="0"/>
              <a:t>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dirty="0" err="1"/>
              <a:t>memfaktorkannya</a:t>
            </a:r>
            <a:r>
              <a:rPr lang="en-US" sz="2400" dirty="0"/>
              <a:t>.</a:t>
            </a:r>
            <a:endParaRPr lang="en-US" sz="2400" dirty="0" smtClean="0"/>
          </a:p>
        </p:txBody>
      </p:sp>
      <p:grpSp>
        <p:nvGrpSpPr>
          <p:cNvPr id="10" name="Group 9"/>
          <p:cNvGrpSpPr/>
          <p:nvPr/>
        </p:nvGrpSpPr>
        <p:grpSpPr>
          <a:xfrm>
            <a:off x="291952" y="4077072"/>
            <a:ext cx="8552557" cy="1200329"/>
            <a:chOff x="291952" y="4077072"/>
            <a:chExt cx="8552557" cy="1200329"/>
          </a:xfrm>
        </p:grpSpPr>
        <p:sp>
          <p:nvSpPr>
            <p:cNvPr id="7" name="Rectangle 6"/>
            <p:cNvSpPr/>
            <p:nvPr/>
          </p:nvSpPr>
          <p:spPr>
            <a:xfrm>
              <a:off x="291952" y="4077072"/>
              <a:ext cx="8552557" cy="1200329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d-ID" sz="2400" b="1" dirty="0">
                  <a:solidFill>
                    <a:schemeClr val="tx1"/>
                  </a:solidFill>
                </a:rPr>
                <a:t>Contoh </a:t>
              </a:r>
              <a:endParaRPr lang="en-US" sz="2400" b="1" dirty="0" smtClean="0">
                <a:solidFill>
                  <a:schemeClr val="tx1"/>
                </a:solidFill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b="1" dirty="0">
                <a:solidFill>
                  <a:schemeClr val="tx1"/>
                </a:solidFill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b="1" dirty="0">
                <a:solidFill>
                  <a:schemeClr val="tx1"/>
                </a:solidFill>
              </a:endParaRPr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1247" y="4439110"/>
              <a:ext cx="3202641" cy="7180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6146420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6383" y="231031"/>
            <a:ext cx="1147265" cy="461665"/>
          </a:xfrm>
          <a:prstGeom prst="rect">
            <a:avLst/>
          </a:prstGeom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i-FI" sz="2400" b="1" i="1" dirty="0" smtClean="0">
                <a:solidFill>
                  <a:schemeClr val="tx1"/>
                </a:solidFill>
              </a:rPr>
              <a:t>Jawab: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368" y="908720"/>
            <a:ext cx="8671279" cy="1152128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9851835"/>
              </p:ext>
            </p:extLst>
          </p:nvPr>
        </p:nvGraphicFramePr>
        <p:xfrm>
          <a:off x="391864" y="2297171"/>
          <a:ext cx="1793209" cy="8576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" name="Equation" r:id="rId4" imgW="876240" imgH="419040" progId="Equation.3">
                  <p:embed/>
                </p:oleObj>
              </mc:Choice>
              <mc:Fallback>
                <p:oleObj name="Equation" r:id="rId4" imgW="876240" imgH="419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1864" y="2297171"/>
                        <a:ext cx="1793209" cy="8576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ight Arrow 4"/>
          <p:cNvSpPr/>
          <p:nvPr/>
        </p:nvSpPr>
        <p:spPr>
          <a:xfrm>
            <a:off x="397967" y="3645823"/>
            <a:ext cx="432048" cy="504056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3608" y="3391116"/>
            <a:ext cx="4617965" cy="85762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12142" y="4284928"/>
            <a:ext cx="2736304" cy="74000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6383" y="5117866"/>
            <a:ext cx="2862245" cy="922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87999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79512" y="332656"/>
            <a:ext cx="8552557" cy="1200329"/>
            <a:chOff x="179512" y="332656"/>
            <a:chExt cx="8552557" cy="1200329"/>
          </a:xfrm>
        </p:grpSpPr>
        <p:sp>
          <p:nvSpPr>
            <p:cNvPr id="7" name="Rectangle 6"/>
            <p:cNvSpPr/>
            <p:nvPr/>
          </p:nvSpPr>
          <p:spPr>
            <a:xfrm>
              <a:off x="179512" y="332656"/>
              <a:ext cx="8552557" cy="1200329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d-ID" sz="2400" b="1" dirty="0">
                  <a:solidFill>
                    <a:schemeClr val="tx1"/>
                  </a:solidFill>
                </a:rPr>
                <a:t>Contoh </a:t>
              </a:r>
              <a:endParaRPr lang="en-US" sz="2400" b="1" dirty="0" smtClean="0">
                <a:solidFill>
                  <a:schemeClr val="tx1"/>
                </a:solidFill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b="1" dirty="0">
                <a:solidFill>
                  <a:schemeClr val="tx1"/>
                </a:solidFill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b="1" dirty="0">
                <a:solidFill>
                  <a:schemeClr val="tx1"/>
                </a:solidFill>
              </a:endParaRPr>
            </a:p>
          </p:txBody>
        </p: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3528" y="699457"/>
              <a:ext cx="3741285" cy="713319"/>
            </a:xfrm>
            <a:prstGeom prst="rect">
              <a:avLst/>
            </a:prstGeom>
          </p:spPr>
        </p:pic>
      </p:grpSp>
      <p:sp>
        <p:nvSpPr>
          <p:cNvPr id="10" name="Rectangle 9"/>
          <p:cNvSpPr/>
          <p:nvPr/>
        </p:nvSpPr>
        <p:spPr>
          <a:xfrm>
            <a:off x="179512" y="1750283"/>
            <a:ext cx="1147265" cy="461665"/>
          </a:xfrm>
          <a:prstGeom prst="rect">
            <a:avLst/>
          </a:prstGeom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i-FI" sz="2400" b="1" i="1" dirty="0" smtClean="0">
                <a:solidFill>
                  <a:schemeClr val="tx1"/>
                </a:solidFill>
              </a:rPr>
              <a:t>Jawab:</a:t>
            </a: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4741795"/>
              </p:ext>
            </p:extLst>
          </p:nvPr>
        </p:nvGraphicFramePr>
        <p:xfrm>
          <a:off x="251520" y="2348880"/>
          <a:ext cx="2592288" cy="9197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7" name="Equation" r:id="rId4" imgW="1180800" imgH="419040" progId="Equation.3">
                  <p:embed/>
                </p:oleObj>
              </mc:Choice>
              <mc:Fallback>
                <p:oleObj name="Equation" r:id="rId4" imgW="1180800" imgH="419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1520" y="2348880"/>
                        <a:ext cx="2592288" cy="9197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9512" y="3268614"/>
            <a:ext cx="4947860" cy="2896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18760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9512" y="260648"/>
            <a:ext cx="8569325" cy="4619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</a:rPr>
              <a:t>6</a:t>
            </a:r>
            <a:r>
              <a:rPr lang="id-ID" sz="2400" b="1" dirty="0" smtClean="0">
                <a:solidFill>
                  <a:srgbClr val="FF0000"/>
                </a:solidFill>
              </a:rPr>
              <a:t>.</a:t>
            </a:r>
            <a:r>
              <a:rPr lang="en-US" sz="2400" b="1" dirty="0" smtClean="0">
                <a:solidFill>
                  <a:srgbClr val="FF0000"/>
                </a:solidFill>
              </a:rPr>
              <a:t>2</a:t>
            </a:r>
            <a:r>
              <a:rPr lang="id-ID" sz="2400" b="1" dirty="0" smtClean="0">
                <a:solidFill>
                  <a:srgbClr val="FF0000"/>
                </a:solidFill>
              </a:rPr>
              <a:t>.</a:t>
            </a:r>
            <a:r>
              <a:rPr lang="en-US" sz="2400" b="1" dirty="0" smtClean="0">
                <a:solidFill>
                  <a:srgbClr val="FF0000"/>
                </a:solidFill>
              </a:rPr>
              <a:t>2</a:t>
            </a:r>
            <a:r>
              <a:rPr lang="id-ID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Menentukan</a:t>
            </a:r>
            <a:r>
              <a:rPr lang="en-US" sz="2400" b="1" dirty="0" smtClean="0">
                <a:solidFill>
                  <a:srgbClr val="FF0000"/>
                </a:solidFill>
              </a:rPr>
              <a:t> Limit </a:t>
            </a:r>
            <a:r>
              <a:rPr lang="en-US" sz="2400" b="1" dirty="0" err="1" smtClean="0">
                <a:solidFill>
                  <a:srgbClr val="FF0000"/>
                </a:solidFill>
              </a:rPr>
              <a:t>dengan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Merasionalkan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Bentuk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Akar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9806" y="941819"/>
            <a:ext cx="8585299" cy="1200329"/>
          </a:xfrm>
          <a:prstGeom prst="rect">
            <a:avLst/>
          </a:prstGeom>
          <a:gradFill flip="none" rotWithShape="1">
            <a:gsLst>
              <a:gs pos="0">
                <a:srgbClr val="00CCFF">
                  <a:tint val="66000"/>
                  <a:satMod val="160000"/>
                </a:srgbClr>
              </a:gs>
              <a:gs pos="50000">
                <a:srgbClr val="00CCFF">
                  <a:tint val="44500"/>
                  <a:satMod val="160000"/>
                </a:srgbClr>
              </a:gs>
              <a:gs pos="100000">
                <a:srgbClr val="00CCFF">
                  <a:tint val="23500"/>
                  <a:satMod val="160000"/>
                </a:srgbClr>
              </a:gs>
            </a:gsLst>
            <a:lin ang="81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en-US" sz="2400" dirty="0" err="1"/>
              <a:t>Bentuk</a:t>
            </a:r>
            <a:r>
              <a:rPr lang="en-US" sz="2400" dirty="0"/>
              <a:t> </a:t>
            </a:r>
            <a:r>
              <a:rPr lang="en-US" sz="2400" dirty="0" err="1"/>
              <a:t>akar</a:t>
            </a:r>
            <a:r>
              <a:rPr lang="en-US" sz="2400" dirty="0"/>
              <a:t> </a:t>
            </a:r>
            <a:r>
              <a:rPr lang="en-US" sz="2400" dirty="0" err="1"/>
              <a:t>pada</a:t>
            </a:r>
            <a:r>
              <a:rPr lang="en-US" sz="2400" dirty="0"/>
              <a:t> </a:t>
            </a:r>
            <a:r>
              <a:rPr lang="en-US" sz="2400" dirty="0" err="1"/>
              <a:t>umumnya</a:t>
            </a:r>
            <a:r>
              <a:rPr lang="en-US" sz="2400" dirty="0"/>
              <a:t> </a:t>
            </a:r>
            <a:r>
              <a:rPr lang="en-US" sz="2400" dirty="0" err="1"/>
              <a:t>tidak</a:t>
            </a:r>
            <a:r>
              <a:rPr lang="en-US" sz="2400" dirty="0"/>
              <a:t> </a:t>
            </a:r>
            <a:r>
              <a:rPr lang="en-US" sz="2400" dirty="0" err="1"/>
              <a:t>mudah</a:t>
            </a:r>
            <a:r>
              <a:rPr lang="en-US" sz="2400" dirty="0"/>
              <a:t> </a:t>
            </a:r>
            <a:r>
              <a:rPr lang="en-US" sz="2400" dirty="0" err="1"/>
              <a:t>untuk</a:t>
            </a:r>
            <a:r>
              <a:rPr lang="en-US" sz="2400" dirty="0"/>
              <a:t> </a:t>
            </a:r>
            <a:r>
              <a:rPr lang="en-US" sz="2400" dirty="0" err="1"/>
              <a:t>difaktorkan</a:t>
            </a:r>
            <a:r>
              <a:rPr lang="en-US" sz="2400" dirty="0"/>
              <a:t>, </a:t>
            </a:r>
            <a:r>
              <a:rPr lang="en-US" sz="2400" dirty="0" err="1"/>
              <a:t>maka</a:t>
            </a:r>
            <a:r>
              <a:rPr lang="en-US" sz="2400" dirty="0"/>
              <a:t> agar </a:t>
            </a:r>
            <a:r>
              <a:rPr lang="en-US" sz="2400" dirty="0" err="1"/>
              <a:t>pecahan</a:t>
            </a:r>
            <a:r>
              <a:rPr lang="en-US" sz="2400" dirty="0"/>
              <a:t> </a:t>
            </a:r>
            <a:r>
              <a:rPr lang="en-US" sz="2400" dirty="0" err="1"/>
              <a:t>dapat</a:t>
            </a:r>
            <a:r>
              <a:rPr lang="en-US" sz="2400" dirty="0"/>
              <a:t> </a:t>
            </a:r>
            <a:r>
              <a:rPr lang="en-US" sz="2400" dirty="0" err="1"/>
              <a:t>disederhanakan</a:t>
            </a:r>
            <a:r>
              <a:rPr lang="en-US" sz="2400" dirty="0"/>
              <a:t>, </a:t>
            </a:r>
            <a:r>
              <a:rPr lang="en-US" sz="2400" dirty="0" err="1"/>
              <a:t>pembilang</a:t>
            </a:r>
            <a:r>
              <a:rPr lang="en-US" sz="2400" dirty="0"/>
              <a:t> </a:t>
            </a:r>
            <a:r>
              <a:rPr lang="en-US" sz="2400" dirty="0" err="1"/>
              <a:t>dan</a:t>
            </a:r>
            <a:r>
              <a:rPr lang="en-US" sz="2400" dirty="0"/>
              <a:t> </a:t>
            </a:r>
            <a:r>
              <a:rPr lang="en-US" sz="2400" dirty="0" err="1"/>
              <a:t>penyebut</a:t>
            </a:r>
            <a:r>
              <a:rPr lang="en-US" sz="2400" dirty="0"/>
              <a:t> </a:t>
            </a:r>
            <a:r>
              <a:rPr lang="en-US" sz="2400" dirty="0" err="1"/>
              <a:t>dikalikan</a:t>
            </a:r>
            <a:r>
              <a:rPr lang="en-US" sz="2400" dirty="0"/>
              <a:t>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dirty="0" err="1"/>
              <a:t>akar</a:t>
            </a:r>
            <a:r>
              <a:rPr lang="en-US" sz="2400" dirty="0"/>
              <a:t> </a:t>
            </a:r>
            <a:r>
              <a:rPr lang="en-US" sz="2400" dirty="0" err="1"/>
              <a:t>sekawannya</a:t>
            </a:r>
            <a:r>
              <a:rPr lang="en-US" sz="2400" dirty="0"/>
              <a:t>.</a:t>
            </a:r>
            <a:endParaRPr lang="en-US" sz="2400" dirty="0" smtClean="0"/>
          </a:p>
        </p:txBody>
      </p:sp>
      <p:sp>
        <p:nvSpPr>
          <p:cNvPr id="6" name="Rectangle 5"/>
          <p:cNvSpPr/>
          <p:nvPr/>
        </p:nvSpPr>
        <p:spPr>
          <a:xfrm>
            <a:off x="196280" y="2361356"/>
            <a:ext cx="8552557" cy="156966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2400" b="1" dirty="0" smtClean="0">
                <a:solidFill>
                  <a:schemeClr val="tx1"/>
                </a:solidFill>
              </a:rPr>
              <a:t>Contoh</a:t>
            </a:r>
            <a:endParaRPr lang="en-US" sz="2400" b="1" dirty="0" smtClean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2400" b="1" dirty="0" smtClean="0">
                <a:solidFill>
                  <a:schemeClr val="tx1"/>
                </a:solidFill>
              </a:rPr>
              <a:t> </a:t>
            </a:r>
            <a:endParaRPr lang="en-US" sz="2400" b="1" dirty="0" smtClean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>
              <a:solidFill>
                <a:schemeClr val="tx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2772855"/>
            <a:ext cx="3498098" cy="944177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96280" y="4133889"/>
            <a:ext cx="1147265" cy="461665"/>
          </a:xfrm>
          <a:prstGeom prst="rect">
            <a:avLst/>
          </a:prstGeom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i-FI" sz="2400" b="1" i="1" dirty="0" smtClean="0">
                <a:solidFill>
                  <a:schemeClr val="tx1"/>
                </a:solidFill>
              </a:rPr>
              <a:t>Jawab:</a:t>
            </a: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9906812"/>
              </p:ext>
            </p:extLst>
          </p:nvPr>
        </p:nvGraphicFramePr>
        <p:xfrm>
          <a:off x="251520" y="4859114"/>
          <a:ext cx="2649537" cy="946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3" name="Equation" r:id="rId4" imgW="1206360" imgH="431640" progId="Equation.3">
                  <p:embed/>
                </p:oleObj>
              </mc:Choice>
              <mc:Fallback>
                <p:oleObj name="Equation" r:id="rId4" imgW="1206360" imgH="431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1520" y="4859114"/>
                        <a:ext cx="2649537" cy="946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4084171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44624"/>
            <a:ext cx="7069199" cy="93610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5776" y="980728"/>
            <a:ext cx="3586945" cy="439248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528" y="5373216"/>
            <a:ext cx="3873534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1836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6" descr="cowo senyum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8" y="2024063"/>
            <a:ext cx="2667000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2783160" y="762853"/>
            <a:ext cx="5605264" cy="3146200"/>
            <a:chOff x="2783160" y="762853"/>
            <a:chExt cx="5605264" cy="3146200"/>
          </a:xfrm>
        </p:grpSpPr>
        <p:sp>
          <p:nvSpPr>
            <p:cNvPr id="8" name="Oval Callout 7"/>
            <p:cNvSpPr/>
            <p:nvPr/>
          </p:nvSpPr>
          <p:spPr>
            <a:xfrm>
              <a:off x="2783160" y="762853"/>
              <a:ext cx="5605264" cy="3146200"/>
            </a:xfrm>
            <a:prstGeom prst="wedgeEllipseCallout">
              <a:avLst>
                <a:gd name="adj1" fmla="val -54139"/>
                <a:gd name="adj2" fmla="val 42519"/>
              </a:avLst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8438" name="Content Placeholder 2"/>
            <p:cNvSpPr txBox="1">
              <a:spLocks/>
            </p:cNvSpPr>
            <p:nvPr/>
          </p:nvSpPr>
          <p:spPr bwMode="auto">
            <a:xfrm>
              <a:off x="3375992" y="1492658"/>
              <a:ext cx="4419600" cy="1686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sz="2400" dirty="0" err="1"/>
                <a:t>Kamu</a:t>
              </a:r>
              <a:r>
                <a:rPr lang="en-US" sz="2400" dirty="0"/>
                <a:t> </a:t>
              </a:r>
              <a:r>
                <a:rPr lang="en-US" sz="2400" dirty="0" err="1"/>
                <a:t>bisa</a:t>
              </a:r>
              <a:r>
                <a:rPr lang="en-US" sz="2400" dirty="0"/>
                <a:t> </a:t>
              </a:r>
              <a:r>
                <a:rPr lang="en-US" sz="2400" dirty="0" err="1"/>
                <a:t>menguji</a:t>
              </a:r>
              <a:r>
                <a:rPr lang="en-US" sz="2400" dirty="0"/>
                <a:t> </a:t>
              </a:r>
              <a:r>
                <a:rPr lang="en-US" sz="2400" dirty="0" err="1"/>
                <a:t>pemahaman</a:t>
              </a:r>
              <a:r>
                <a:rPr lang="en-US" sz="2400" dirty="0"/>
                <a:t> </a:t>
              </a:r>
              <a:r>
                <a:rPr lang="en-US" sz="2400" dirty="0" err="1"/>
                <a:t>tentang</a:t>
              </a:r>
              <a:r>
                <a:rPr lang="en-US" sz="2400" dirty="0"/>
                <a:t> </a:t>
              </a:r>
              <a:r>
                <a:rPr lang="en-US" sz="2400" dirty="0" smtClean="0">
                  <a:solidFill>
                    <a:srgbClr val="FF0000"/>
                  </a:solidFill>
                </a:rPr>
                <a:t>LIMIT FUNGSI ALJABAR</a:t>
              </a:r>
              <a:endParaRPr lang="en-US" sz="2400" dirty="0">
                <a:solidFill>
                  <a:srgbClr val="FF0000"/>
                </a:solidFill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sz="2400" dirty="0" err="1"/>
                <a:t>dengan</a:t>
              </a:r>
              <a:r>
                <a:rPr lang="en-US" sz="2400" dirty="0"/>
                <a:t> </a:t>
              </a:r>
              <a:r>
                <a:rPr lang="en-US" sz="2400" dirty="0" err="1"/>
                <a:t>mengerjakan</a:t>
              </a:r>
              <a:r>
                <a:rPr lang="en-US" sz="2400" dirty="0"/>
                <a:t> </a:t>
              </a:r>
              <a:r>
                <a:rPr lang="en-US" sz="2400" dirty="0" err="1"/>
                <a:t>soal</a:t>
              </a:r>
              <a:r>
                <a:rPr lang="en-US" sz="2400" dirty="0"/>
                <a:t> </a:t>
              </a: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fi-FI" sz="2400" dirty="0">
                  <a:solidFill>
                    <a:srgbClr val="FF0000"/>
                  </a:solidFill>
                </a:rPr>
                <a:t>Latihan 1 pada halaman </a:t>
              </a:r>
              <a:r>
                <a:rPr lang="fi-FI" sz="2400" dirty="0" smtClean="0">
                  <a:solidFill>
                    <a:srgbClr val="FF0000"/>
                  </a:solidFill>
                </a:rPr>
                <a:t>271</a:t>
              </a:r>
              <a:endParaRPr lang="fi-FI" sz="2400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9512" y="188640"/>
            <a:ext cx="8569325" cy="4619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</a:rPr>
              <a:t>6</a:t>
            </a:r>
            <a:r>
              <a:rPr lang="id-ID" sz="2400" b="1" dirty="0" smtClean="0">
                <a:solidFill>
                  <a:srgbClr val="FF0000"/>
                </a:solidFill>
              </a:rPr>
              <a:t>.</a:t>
            </a:r>
            <a:r>
              <a:rPr lang="en-US" sz="2400" b="1" dirty="0" smtClean="0">
                <a:solidFill>
                  <a:srgbClr val="FF0000"/>
                </a:solidFill>
              </a:rPr>
              <a:t>2</a:t>
            </a:r>
            <a:r>
              <a:rPr lang="id-ID" sz="2400" b="1" dirty="0" smtClean="0">
                <a:solidFill>
                  <a:srgbClr val="FF0000"/>
                </a:solidFill>
              </a:rPr>
              <a:t>.</a:t>
            </a:r>
            <a:r>
              <a:rPr lang="en-US" sz="2400" b="1" dirty="0" smtClean="0">
                <a:solidFill>
                  <a:srgbClr val="FF0000"/>
                </a:solidFill>
              </a:rPr>
              <a:t>3</a:t>
            </a:r>
            <a:r>
              <a:rPr lang="id-ID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</a:rPr>
              <a:t>Limit </a:t>
            </a:r>
            <a:r>
              <a:rPr lang="en-US" sz="2400" b="1" dirty="0" err="1" smtClean="0">
                <a:solidFill>
                  <a:srgbClr val="FF0000"/>
                </a:solidFill>
              </a:rPr>
              <a:t>Suku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Banyak</a:t>
            </a:r>
            <a:r>
              <a:rPr lang="en-US" sz="2400" b="1" dirty="0" smtClean="0">
                <a:solidFill>
                  <a:srgbClr val="FF0000"/>
                </a:solidFill>
              </a:rPr>
              <a:t> (</a:t>
            </a:r>
            <a:r>
              <a:rPr lang="en-US" sz="2400" b="1" dirty="0" err="1" smtClean="0">
                <a:solidFill>
                  <a:srgbClr val="FF0000"/>
                </a:solidFill>
              </a:rPr>
              <a:t>Polinomial</a:t>
            </a:r>
            <a:r>
              <a:rPr lang="en-US" sz="2400" b="1" dirty="0" smtClean="0">
                <a:solidFill>
                  <a:srgbClr val="FF0000"/>
                </a:solidFill>
              </a:rPr>
              <a:t>)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7" y="684512"/>
            <a:ext cx="5040561" cy="1916104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261243" y="2634525"/>
            <a:ext cx="8631237" cy="1200329"/>
            <a:chOff x="196702" y="2634525"/>
            <a:chExt cx="8631237" cy="1200329"/>
          </a:xfrm>
        </p:grpSpPr>
        <p:sp>
          <p:nvSpPr>
            <p:cNvPr id="6" name="Rectangle 5"/>
            <p:cNvSpPr/>
            <p:nvPr/>
          </p:nvSpPr>
          <p:spPr>
            <a:xfrm>
              <a:off x="196702" y="2634525"/>
              <a:ext cx="8631237" cy="1200329"/>
            </a:xfrm>
            <a:prstGeom prst="rect">
              <a:avLst/>
            </a:prstGeom>
            <a:noFill/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d-ID" sz="2400" b="1" dirty="0" smtClean="0">
                  <a:solidFill>
                    <a:schemeClr val="tx1"/>
                  </a:solidFill>
                </a:rPr>
                <a:t>Contoh </a:t>
              </a:r>
              <a:endParaRPr lang="en-US" sz="2400" b="1" dirty="0" smtClean="0">
                <a:solidFill>
                  <a:schemeClr val="tx1"/>
                </a:solidFill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 smtClean="0">
                <a:solidFill>
                  <a:schemeClr val="tx1"/>
                </a:solidFill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3527" y="2996952"/>
              <a:ext cx="4005034" cy="779260"/>
            </a:xfrm>
            <a:prstGeom prst="rect">
              <a:avLst/>
            </a:prstGeom>
          </p:spPr>
        </p:pic>
      </p:grpSp>
      <p:sp>
        <p:nvSpPr>
          <p:cNvPr id="9" name="Rectangle 8"/>
          <p:cNvSpPr/>
          <p:nvPr/>
        </p:nvSpPr>
        <p:spPr>
          <a:xfrm>
            <a:off x="261243" y="3966448"/>
            <a:ext cx="1147265" cy="461665"/>
          </a:xfrm>
          <a:prstGeom prst="rect">
            <a:avLst/>
          </a:prstGeom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i-FI" sz="2400" b="1" i="1" dirty="0" smtClean="0">
                <a:solidFill>
                  <a:schemeClr val="tx1"/>
                </a:solidFill>
              </a:rPr>
              <a:t>Jawab: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243" y="4602422"/>
            <a:ext cx="5744551" cy="788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04128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757" y="4335288"/>
            <a:ext cx="5549759" cy="93610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5077" y="1052736"/>
            <a:ext cx="2762799" cy="165378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4549" y="2776730"/>
            <a:ext cx="1843238" cy="68119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56557" y="3557794"/>
            <a:ext cx="904332" cy="69402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76757" y="1101935"/>
            <a:ext cx="2788320" cy="777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28230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6"/>
          <p:cNvSpPr/>
          <p:nvPr/>
        </p:nvSpPr>
        <p:spPr bwMode="auto">
          <a:xfrm>
            <a:off x="250825" y="476250"/>
            <a:ext cx="8569325" cy="1176338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205645" tIns="0" rIns="205645" bIns="0" spcCol="1270" anchor="ctr"/>
          <a:lstStyle/>
          <a:p>
            <a:pPr marL="630238" indent="-63023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/>
              <a:t>6</a:t>
            </a:r>
            <a:r>
              <a:rPr lang="id-ID" sz="2800" b="1" dirty="0" smtClean="0"/>
              <a:t>.</a:t>
            </a:r>
            <a:r>
              <a:rPr lang="en-US" sz="2800" b="1" dirty="0" smtClean="0"/>
              <a:t>3</a:t>
            </a:r>
            <a:r>
              <a:rPr lang="id-ID" sz="2800" b="1" dirty="0" smtClean="0"/>
              <a:t> </a:t>
            </a:r>
            <a:r>
              <a:rPr lang="en-US" sz="2800" b="1" dirty="0" smtClean="0"/>
              <a:t> </a:t>
            </a:r>
            <a:r>
              <a:rPr lang="fi-FI" sz="2800" b="1" dirty="0" smtClean="0"/>
              <a:t>TEOREMA LIMIT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" y="1844824"/>
            <a:ext cx="8564058" cy="1800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825" y="3789040"/>
            <a:ext cx="8564058" cy="2267470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61243" y="260648"/>
            <a:ext cx="8631237" cy="1200329"/>
          </a:xfrm>
          <a:prstGeom prst="rect">
            <a:avLst/>
          </a:prstGeom>
          <a:noFill/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2400" b="1" dirty="0" smtClean="0">
                <a:solidFill>
                  <a:schemeClr val="tx1"/>
                </a:solidFill>
              </a:rPr>
              <a:t>Contoh </a:t>
            </a:r>
            <a:endParaRPr lang="en-US" sz="2400" b="1" dirty="0" smtClean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tx1"/>
                </a:solidFill>
              </a:rPr>
              <a:t>a.                                                           b.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solidFill>
                <a:schemeClr val="tx1"/>
              </a:solidFill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2323088"/>
              </p:ext>
            </p:extLst>
          </p:nvPr>
        </p:nvGraphicFramePr>
        <p:xfrm>
          <a:off x="653579" y="620688"/>
          <a:ext cx="1254125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2" name="Equation" r:id="rId3" imgW="571320" imgH="279360" progId="Equation.3">
                  <p:embed/>
                </p:oleObj>
              </mc:Choice>
              <mc:Fallback>
                <p:oleObj name="Equation" r:id="rId3" imgW="571320" imgH="27936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53579" y="620688"/>
                        <a:ext cx="1254125" cy="612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5201304"/>
              </p:ext>
            </p:extLst>
          </p:nvPr>
        </p:nvGraphicFramePr>
        <p:xfrm>
          <a:off x="4860032" y="620688"/>
          <a:ext cx="1254125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3" name="Equation" r:id="rId5" imgW="571320" imgH="279360" progId="Equation.3">
                  <p:embed/>
                </p:oleObj>
              </mc:Choice>
              <mc:Fallback>
                <p:oleObj name="Equation" r:id="rId5" imgW="571320" imgH="27936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60032" y="620688"/>
                        <a:ext cx="1254125" cy="612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261242" y="1737517"/>
            <a:ext cx="8631237" cy="1200329"/>
          </a:xfrm>
          <a:prstGeom prst="rect">
            <a:avLst/>
          </a:prstGeom>
          <a:noFill/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2400" b="1" dirty="0" smtClean="0">
                <a:solidFill>
                  <a:schemeClr val="tx1"/>
                </a:solidFill>
              </a:rPr>
              <a:t>Contoh </a:t>
            </a:r>
            <a:endParaRPr lang="en-US" sz="2400" b="1" dirty="0" smtClean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tx1"/>
                </a:solidFill>
              </a:rPr>
              <a:t>a.                                                          b.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solidFill>
                <a:schemeClr val="tx1"/>
              </a:solidFill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0695170"/>
              </p:ext>
            </p:extLst>
          </p:nvPr>
        </p:nvGraphicFramePr>
        <p:xfrm>
          <a:off x="707231" y="2133600"/>
          <a:ext cx="1560513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4" name="Equation" r:id="rId7" imgW="711000" imgH="279360" progId="Equation.3">
                  <p:embed/>
                </p:oleObj>
              </mc:Choice>
              <mc:Fallback>
                <p:oleObj name="Equation" r:id="rId7" imgW="711000" imgH="27936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07231" y="2133600"/>
                        <a:ext cx="1560513" cy="612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2698541"/>
              </p:ext>
            </p:extLst>
          </p:nvPr>
        </p:nvGraphicFramePr>
        <p:xfrm>
          <a:off x="4860032" y="2096145"/>
          <a:ext cx="1560513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5" name="Equation" r:id="rId9" imgW="711000" imgH="279360" progId="Equation.3">
                  <p:embed/>
                </p:oleObj>
              </mc:Choice>
              <mc:Fallback>
                <p:oleObj name="Equation" r:id="rId9" imgW="711000" imgH="27936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860032" y="2096145"/>
                        <a:ext cx="1560513" cy="612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/>
          <p:nvPr/>
        </p:nvSpPr>
        <p:spPr>
          <a:xfrm>
            <a:off x="261242" y="3146294"/>
            <a:ext cx="1147265" cy="461665"/>
          </a:xfrm>
          <a:prstGeom prst="rect">
            <a:avLst/>
          </a:prstGeom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i-FI" sz="2400" b="1" i="1" dirty="0" smtClean="0">
                <a:solidFill>
                  <a:schemeClr val="tx1"/>
                </a:solidFill>
              </a:rPr>
              <a:t>Jawab: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43529" y="3816407"/>
            <a:ext cx="3856726" cy="69271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73981" y="4717569"/>
            <a:ext cx="7537177" cy="62809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98145" y="3902444"/>
            <a:ext cx="4090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a.</a:t>
            </a:r>
            <a:endParaRPr lang="en-US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298145" y="4717568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b</a:t>
            </a:r>
            <a:r>
              <a:rPr lang="en-US" sz="2400" dirty="0" smtClean="0"/>
              <a:t>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7278015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224927064"/>
              </p:ext>
            </p:extLst>
          </p:nvPr>
        </p:nvGraphicFramePr>
        <p:xfrm>
          <a:off x="467544" y="164637"/>
          <a:ext cx="8136904" cy="6072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-5250"/>
            <a:ext cx="7841671" cy="213280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319" y="2126099"/>
            <a:ext cx="7776864" cy="2039833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179512" y="4259093"/>
            <a:ext cx="8631237" cy="1938992"/>
            <a:chOff x="179512" y="332656"/>
            <a:chExt cx="8631237" cy="1938992"/>
          </a:xfrm>
        </p:grpSpPr>
        <p:sp>
          <p:nvSpPr>
            <p:cNvPr id="9" name="Rectangle 8"/>
            <p:cNvSpPr/>
            <p:nvPr/>
          </p:nvSpPr>
          <p:spPr>
            <a:xfrm>
              <a:off x="179512" y="332656"/>
              <a:ext cx="8631237" cy="1938992"/>
            </a:xfrm>
            <a:prstGeom prst="rect">
              <a:avLst/>
            </a:prstGeom>
            <a:noFill/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d-ID" sz="2400" b="1" dirty="0" smtClean="0">
                  <a:solidFill>
                    <a:schemeClr val="tx1"/>
                  </a:solidFill>
                </a:rPr>
                <a:t>Contoh </a:t>
              </a:r>
              <a:endParaRPr lang="en-US" sz="2400" b="1" dirty="0" smtClean="0">
                <a:solidFill>
                  <a:schemeClr val="tx1"/>
                </a:solidFill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 smtClean="0">
                <a:solidFill>
                  <a:schemeClr val="tx1"/>
                </a:solidFill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 smtClean="0">
                <a:solidFill>
                  <a:schemeClr val="tx1"/>
                </a:solidFill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tx1"/>
                </a:solidFill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1520" y="805435"/>
              <a:ext cx="5976384" cy="13994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3240533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88640"/>
            <a:ext cx="8640960" cy="3619622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189235" y="3808262"/>
            <a:ext cx="8631237" cy="2308324"/>
            <a:chOff x="189235" y="3808262"/>
            <a:chExt cx="8631237" cy="2308324"/>
          </a:xfrm>
        </p:grpSpPr>
        <p:grpSp>
          <p:nvGrpSpPr>
            <p:cNvPr id="2" name="Group 1"/>
            <p:cNvGrpSpPr/>
            <p:nvPr/>
          </p:nvGrpSpPr>
          <p:grpSpPr>
            <a:xfrm>
              <a:off x="189235" y="3808262"/>
              <a:ext cx="8631237" cy="2308324"/>
              <a:chOff x="189235" y="3808262"/>
              <a:chExt cx="8631237" cy="2308324"/>
            </a:xfrm>
          </p:grpSpPr>
          <p:sp>
            <p:nvSpPr>
              <p:cNvPr id="7" name="Rectangle 6"/>
              <p:cNvSpPr/>
              <p:nvPr/>
            </p:nvSpPr>
            <p:spPr>
              <a:xfrm>
                <a:off x="189235" y="3808262"/>
                <a:ext cx="8631237" cy="2308324"/>
              </a:xfrm>
              <a:prstGeom prst="rect">
                <a:avLst/>
              </a:prstGeom>
              <a:noFill/>
              <a:ln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id-ID" sz="2400" b="1" dirty="0" smtClean="0">
                    <a:solidFill>
                      <a:schemeClr val="tx1"/>
                    </a:solidFill>
                  </a:rPr>
                  <a:t>Contoh </a:t>
                </a:r>
                <a:endParaRPr lang="en-US" sz="2400" b="1" dirty="0" smtClean="0">
                  <a:solidFill>
                    <a:schemeClr val="tx1"/>
                  </a:solidFill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 dirty="0" smtClean="0">
                  <a:solidFill>
                    <a:schemeClr val="tx1"/>
                  </a:solidFill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 dirty="0" smtClean="0">
                  <a:solidFill>
                    <a:schemeClr val="tx1"/>
                  </a:solidFill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 dirty="0" smtClean="0">
                  <a:solidFill>
                    <a:schemeClr val="tx1"/>
                  </a:solidFill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  <p:pic>
            <p:nvPicPr>
              <p:cNvPr id="10" name="Picture 9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07777" y="4221088"/>
                <a:ext cx="3544143" cy="1800200"/>
              </a:xfrm>
              <a:prstGeom prst="rect">
                <a:avLst/>
              </a:prstGeom>
            </p:spPr>
          </p:pic>
        </p:grp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59832" y="5301208"/>
              <a:ext cx="792088" cy="720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6314949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391766"/>
            <a:ext cx="8503596" cy="2213026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256380" y="2992884"/>
            <a:ext cx="8631237" cy="2308324"/>
            <a:chOff x="256380" y="2717750"/>
            <a:chExt cx="8631237" cy="2308324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5536" y="3212976"/>
              <a:ext cx="5182253" cy="1656184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256380" y="2717750"/>
              <a:ext cx="8631237" cy="2308324"/>
            </a:xfrm>
            <a:prstGeom prst="rect">
              <a:avLst/>
            </a:prstGeom>
            <a:noFill/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d-ID" sz="2400" b="1" dirty="0" smtClean="0">
                  <a:solidFill>
                    <a:schemeClr val="tx1"/>
                  </a:solidFill>
                </a:rPr>
                <a:t>Contoh </a:t>
              </a:r>
              <a:endParaRPr lang="en-US" sz="2400" b="1" dirty="0" smtClean="0">
                <a:solidFill>
                  <a:schemeClr val="tx1"/>
                </a:solidFill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 smtClean="0">
                <a:solidFill>
                  <a:schemeClr val="tx1"/>
                </a:solidFill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 smtClean="0">
                <a:solidFill>
                  <a:schemeClr val="tx1"/>
                </a:solidFill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 smtClean="0">
                <a:solidFill>
                  <a:schemeClr val="tx1"/>
                </a:solidFill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tx1"/>
                </a:solidFill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370166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6" descr="cowo senyum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8" y="2024063"/>
            <a:ext cx="2667000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2783160" y="762853"/>
            <a:ext cx="5605264" cy="3146200"/>
            <a:chOff x="2783160" y="762853"/>
            <a:chExt cx="5605264" cy="3146200"/>
          </a:xfrm>
        </p:grpSpPr>
        <p:sp>
          <p:nvSpPr>
            <p:cNvPr id="8" name="Oval Callout 7"/>
            <p:cNvSpPr/>
            <p:nvPr/>
          </p:nvSpPr>
          <p:spPr>
            <a:xfrm>
              <a:off x="2783160" y="762853"/>
              <a:ext cx="5605264" cy="3146200"/>
            </a:xfrm>
            <a:prstGeom prst="wedgeEllipseCallou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3558" name="Content Placeholder 2"/>
            <p:cNvSpPr txBox="1">
              <a:spLocks/>
            </p:cNvSpPr>
            <p:nvPr/>
          </p:nvSpPr>
          <p:spPr bwMode="auto">
            <a:xfrm>
              <a:off x="3375992" y="1516927"/>
              <a:ext cx="4419600" cy="16380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sz="2400" dirty="0" err="1"/>
                <a:t>Kamu</a:t>
              </a:r>
              <a:r>
                <a:rPr lang="en-US" sz="2400" dirty="0"/>
                <a:t> </a:t>
              </a:r>
              <a:r>
                <a:rPr lang="en-US" sz="2400" dirty="0" err="1"/>
                <a:t>bisa</a:t>
              </a:r>
              <a:r>
                <a:rPr lang="en-US" sz="2400" dirty="0"/>
                <a:t> </a:t>
              </a:r>
              <a:r>
                <a:rPr lang="en-US" sz="2400" dirty="0" err="1"/>
                <a:t>menguji</a:t>
              </a:r>
              <a:r>
                <a:rPr lang="en-US" sz="2400" dirty="0"/>
                <a:t> </a:t>
              </a:r>
              <a:r>
                <a:rPr lang="en-US" sz="2400" dirty="0" err="1"/>
                <a:t>pemahaman</a:t>
              </a:r>
              <a:r>
                <a:rPr lang="en-US" sz="2400" dirty="0"/>
                <a:t> </a:t>
              </a:r>
              <a:r>
                <a:rPr lang="en-US" sz="2400" dirty="0" err="1"/>
                <a:t>tentang</a:t>
              </a:r>
              <a:r>
                <a:rPr lang="en-US" sz="2400" dirty="0"/>
                <a:t> </a:t>
              </a:r>
              <a:r>
                <a:rPr lang="en-US" sz="2400" dirty="0" smtClean="0">
                  <a:solidFill>
                    <a:srgbClr val="FF0000"/>
                  </a:solidFill>
                </a:rPr>
                <a:t>TEOREMA LIMIT</a:t>
              </a:r>
              <a:endParaRPr lang="en-US" sz="2400" dirty="0">
                <a:solidFill>
                  <a:srgbClr val="FF0000"/>
                </a:solidFill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sz="2400" dirty="0" err="1"/>
                <a:t>dengan</a:t>
              </a:r>
              <a:r>
                <a:rPr lang="en-US" sz="2400" dirty="0"/>
                <a:t> </a:t>
              </a:r>
              <a:r>
                <a:rPr lang="en-US" sz="2400" dirty="0" err="1"/>
                <a:t>mengerjakan</a:t>
              </a:r>
              <a:r>
                <a:rPr lang="en-US" sz="2400" dirty="0"/>
                <a:t> </a:t>
              </a:r>
              <a:r>
                <a:rPr lang="en-US" sz="2400" dirty="0" err="1"/>
                <a:t>soal</a:t>
              </a:r>
              <a:r>
                <a:rPr lang="en-US" sz="2400" dirty="0"/>
                <a:t> </a:t>
              </a: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fi-FI" sz="2400" dirty="0">
                  <a:solidFill>
                    <a:srgbClr val="FF0000"/>
                  </a:solidFill>
                </a:rPr>
                <a:t>Latihan 2 pada halaman </a:t>
              </a:r>
              <a:r>
                <a:rPr lang="fi-FI" sz="2400" dirty="0" smtClean="0">
                  <a:solidFill>
                    <a:srgbClr val="FF0000"/>
                  </a:solidFill>
                </a:rPr>
                <a:t>276</a:t>
              </a:r>
              <a:endParaRPr lang="fi-FI" sz="2400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6381" y="1317587"/>
            <a:ext cx="2550563" cy="4029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332564658"/>
              </p:ext>
            </p:extLst>
          </p:nvPr>
        </p:nvGraphicFramePr>
        <p:xfrm>
          <a:off x="3635896" y="458605"/>
          <a:ext cx="5688632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6"/>
          <p:cNvSpPr/>
          <p:nvPr/>
        </p:nvSpPr>
        <p:spPr bwMode="auto">
          <a:xfrm>
            <a:off x="287338" y="357188"/>
            <a:ext cx="8569325" cy="958850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205645" tIns="0" rIns="205645" bIns="0" spcCol="127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 smtClean="0"/>
              <a:t>6</a:t>
            </a:r>
            <a:r>
              <a:rPr lang="id-ID" sz="3200" b="1" dirty="0" smtClean="0"/>
              <a:t>.1 </a:t>
            </a:r>
            <a:r>
              <a:rPr lang="en-US" sz="3200" b="1" dirty="0" smtClean="0"/>
              <a:t>LIMIT</a:t>
            </a:r>
            <a:endParaRPr lang="en-US" sz="3200" dirty="0"/>
          </a:p>
        </p:txBody>
      </p:sp>
      <p:sp>
        <p:nvSpPr>
          <p:cNvPr id="16" name="TextBox 15"/>
          <p:cNvSpPr txBox="1"/>
          <p:nvPr/>
        </p:nvSpPr>
        <p:spPr>
          <a:xfrm>
            <a:off x="287338" y="1656852"/>
            <a:ext cx="8558633" cy="830997"/>
          </a:xfrm>
          <a:prstGeom prst="rect">
            <a:avLst/>
          </a:prstGeom>
          <a:gradFill flip="none" rotWithShape="1">
            <a:gsLst>
              <a:gs pos="0">
                <a:srgbClr val="00CCFF">
                  <a:tint val="66000"/>
                  <a:satMod val="160000"/>
                </a:srgbClr>
              </a:gs>
              <a:gs pos="50000">
                <a:srgbClr val="00CCFF">
                  <a:tint val="44500"/>
                  <a:satMod val="160000"/>
                </a:srgbClr>
              </a:gs>
              <a:gs pos="100000">
                <a:srgbClr val="00CCFF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Gagasan</a:t>
            </a:r>
            <a:r>
              <a:rPr lang="en-US" sz="2400" dirty="0" smtClean="0"/>
              <a:t> </a:t>
            </a:r>
            <a:r>
              <a:rPr lang="en-US" sz="2400" dirty="0" err="1" smtClean="0"/>
              <a:t>konsep</a:t>
            </a:r>
            <a:r>
              <a:rPr lang="en-US" sz="2400" dirty="0" smtClean="0"/>
              <a:t> limit </a:t>
            </a:r>
            <a:r>
              <a:rPr lang="en-US" sz="2400" dirty="0" err="1" smtClean="0"/>
              <a:t>merupakan</a:t>
            </a:r>
            <a:r>
              <a:rPr lang="en-US" sz="2400" dirty="0" smtClean="0"/>
              <a:t> </a:t>
            </a:r>
            <a:r>
              <a:rPr lang="en-US" sz="2400" dirty="0" err="1" smtClean="0"/>
              <a:t>dasar</a:t>
            </a:r>
            <a:r>
              <a:rPr lang="en-US" sz="2400" dirty="0" smtClean="0"/>
              <a:t> </a:t>
            </a:r>
            <a:r>
              <a:rPr lang="en-US" sz="2400" dirty="0" err="1" smtClean="0"/>
              <a:t>dalam</a:t>
            </a:r>
            <a:r>
              <a:rPr lang="en-US" sz="2400" dirty="0" smtClean="0"/>
              <a:t> </a:t>
            </a:r>
            <a:r>
              <a:rPr lang="en-US" sz="2400" dirty="0" err="1" smtClean="0"/>
              <a:t>pembelajaran</a:t>
            </a:r>
            <a:r>
              <a:rPr lang="en-US" sz="2400" dirty="0" smtClean="0"/>
              <a:t> </a:t>
            </a:r>
            <a:r>
              <a:rPr lang="en-US" sz="2400" dirty="0" err="1" smtClean="0"/>
              <a:t>kalkulus</a:t>
            </a:r>
            <a:r>
              <a:rPr lang="en-US" sz="2400" dirty="0" smtClean="0"/>
              <a:t> </a:t>
            </a:r>
            <a:r>
              <a:rPr lang="en-US" sz="2400" dirty="0" err="1" smtClean="0"/>
              <a:t>diferensial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integral.</a:t>
            </a:r>
            <a:endParaRPr lang="en-US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240592" y="2895969"/>
                <a:ext cx="8558633" cy="1200329"/>
              </a:xfrm>
              <a:prstGeom prst="rect">
                <a:avLst/>
              </a:prstGeom>
              <a:gradFill flip="none" rotWithShape="1">
                <a:gsLst>
                  <a:gs pos="0">
                    <a:srgbClr val="00CCFF">
                      <a:tint val="66000"/>
                      <a:satMod val="160000"/>
                    </a:srgbClr>
                  </a:gs>
                  <a:gs pos="50000">
                    <a:srgbClr val="00CCFF">
                      <a:tint val="44500"/>
                      <a:satMod val="160000"/>
                    </a:srgbClr>
                  </a:gs>
                  <a:gs pos="100000">
                    <a:srgbClr val="00CCFF">
                      <a:tint val="23500"/>
                      <a:satMod val="160000"/>
                    </a:srgbClr>
                  </a:gs>
                </a:gsLst>
                <a:lin ang="5400000" scaled="1"/>
                <a:tileRect/>
              </a:gradFill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 err="1"/>
                  <a:t>Jika</a:t>
                </a:r>
                <a:r>
                  <a:rPr lang="en-US" sz="2400" dirty="0"/>
                  <a:t> </a:t>
                </a:r>
                <a:r>
                  <a:rPr lang="en-US" sz="2400" dirty="0" err="1"/>
                  <a:t>nilai</a:t>
                </a:r>
                <a:r>
                  <a:rPr lang="en-US" sz="2400" dirty="0"/>
                  <a:t> </a:t>
                </a:r>
                <a:r>
                  <a:rPr lang="en-US" sz="2400" dirty="0" err="1"/>
                  <a:t>dari</a:t>
                </a:r>
                <a:r>
                  <a:rPr lang="en-US" sz="2400" dirty="0"/>
                  <a:t> </a:t>
                </a:r>
                <a:r>
                  <a:rPr lang="en-US" sz="2400" dirty="0" err="1"/>
                  <a:t>fungsi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400" dirty="0"/>
                  <a:t> </a:t>
                </a:r>
                <a:r>
                  <a:rPr lang="en-US" sz="2400" dirty="0" err="1"/>
                  <a:t>mendekati</a:t>
                </a:r>
                <a:r>
                  <a:rPr lang="en-US" sz="2400" dirty="0"/>
                  <a:t> </a:t>
                </a:r>
                <a:r>
                  <a:rPr lang="en-US" sz="2400" dirty="0" err="1"/>
                  <a:t>suatu</a:t>
                </a:r>
                <a:r>
                  <a:rPr lang="en-US" sz="2400" dirty="0"/>
                  <a:t> </a:t>
                </a:r>
                <a:r>
                  <a:rPr lang="en-US" sz="2400" dirty="0" err="1"/>
                  <a:t>nilai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𝐿</m:t>
                    </m:r>
                  </m:oMath>
                </a14:m>
                <a:r>
                  <a:rPr lang="en-US" sz="2400" dirty="0"/>
                  <a:t> </a:t>
                </a:r>
                <a:r>
                  <a:rPr lang="en-US" sz="2400" dirty="0" err="1"/>
                  <a:t>sebagai</a:t>
                </a:r>
                <a:r>
                  <a:rPr lang="en-US" sz="2400" dirty="0"/>
                  <a:t> </a:t>
                </a:r>
                <a:r>
                  <a:rPr lang="en-US" sz="2400" dirty="0" err="1"/>
                  <a:t>akibat</a:t>
                </a:r>
                <a:r>
                  <a:rPr lang="en-US" sz="2400" dirty="0"/>
                  <a:t> </a:t>
                </a:r>
                <a:r>
                  <a:rPr lang="en-US" sz="2400" dirty="0" err="1"/>
                  <a:t>dari</a:t>
                </a:r>
                <a:r>
                  <a:rPr lang="en-US" sz="2400" dirty="0"/>
                  <a:t> </a:t>
                </a:r>
                <a:r>
                  <a:rPr lang="en-US" sz="2400" dirty="0" err="1"/>
                  <a:t>nilai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2400" dirty="0"/>
                  <a:t> </a:t>
                </a:r>
                <a:r>
                  <a:rPr lang="en-US" sz="2400" dirty="0" err="1"/>
                  <a:t>mendekati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en-US" sz="2400" dirty="0"/>
                  <a:t>, </a:t>
                </a:r>
                <a:r>
                  <a:rPr lang="en-US" sz="2400" dirty="0" err="1"/>
                  <a:t>kita</a:t>
                </a:r>
                <a:r>
                  <a:rPr lang="en-US" sz="2400" dirty="0"/>
                  <a:t> </a:t>
                </a:r>
                <a:r>
                  <a:rPr lang="en-US" sz="2400" dirty="0" err="1"/>
                  <a:t>sebut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𝐿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400" dirty="0" err="1"/>
                  <a:t>merupakan</a:t>
                </a:r>
                <a:r>
                  <a:rPr lang="en-US" sz="2400" dirty="0"/>
                  <a:t> limit </a:t>
                </a:r>
                <a:r>
                  <a:rPr lang="en-US" sz="2400" dirty="0" err="1"/>
                  <a:t>dari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400" dirty="0"/>
                  <a:t> di </a:t>
                </a:r>
                <a:r>
                  <a:rPr lang="en-US" sz="2400" dirty="0" err="1"/>
                  <a:t>mana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2400" dirty="0"/>
                  <a:t> </a:t>
                </a:r>
                <a:r>
                  <a:rPr lang="en-US" sz="2400" dirty="0" err="1"/>
                  <a:t>mendekati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en-US" sz="2400" dirty="0"/>
                  <a:t>.</a:t>
                </a: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592" y="2895969"/>
                <a:ext cx="8558633" cy="1200329"/>
              </a:xfrm>
              <a:prstGeom prst="rect">
                <a:avLst/>
              </a:prstGeom>
              <a:blipFill rotWithShape="0">
                <a:blip r:embed="rId2"/>
                <a:stretch>
                  <a:fillRect l="-1068" t="-4061" b="-106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1840" y="4437112"/>
            <a:ext cx="2776138" cy="864096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61938" y="188640"/>
            <a:ext cx="8631237" cy="1200329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2400" b="1" dirty="0">
                <a:solidFill>
                  <a:schemeClr val="tx1"/>
                </a:solidFill>
              </a:rPr>
              <a:t>Contoh </a:t>
            </a:r>
            <a:endParaRPr lang="en-US" sz="2400" b="1" dirty="0" smtClean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61938" y="1484784"/>
            <a:ext cx="1147265" cy="461665"/>
          </a:xfrm>
          <a:prstGeom prst="rect">
            <a:avLst/>
          </a:prstGeom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i-FI" sz="2400" b="1" i="1" dirty="0" smtClean="0">
                <a:solidFill>
                  <a:schemeClr val="tx1"/>
                </a:solidFill>
              </a:rPr>
              <a:t>Jawab: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664157"/>
            <a:ext cx="7615808" cy="67661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2132856"/>
            <a:ext cx="8330600" cy="201622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938" y="4149080"/>
            <a:ext cx="8519776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17251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7" y="188640"/>
            <a:ext cx="6220945" cy="252028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2080" y="2564904"/>
            <a:ext cx="3494140" cy="338437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05606" y="3386106"/>
            <a:ext cx="4572000" cy="1938992"/>
          </a:xfrm>
          <a:prstGeom prst="rect">
            <a:avLst/>
          </a:prstGeom>
          <a:gradFill flip="none" rotWithShape="1">
            <a:gsLst>
              <a:gs pos="0">
                <a:srgbClr val="00CCFF">
                  <a:tint val="66000"/>
                  <a:satMod val="160000"/>
                </a:srgbClr>
              </a:gs>
              <a:gs pos="50000">
                <a:srgbClr val="00CCFF">
                  <a:tint val="44500"/>
                  <a:satMod val="160000"/>
                </a:srgbClr>
              </a:gs>
              <a:gs pos="100000">
                <a:srgbClr val="00CCFF">
                  <a:tint val="23500"/>
                  <a:satMod val="160000"/>
                </a:srgbClr>
              </a:gs>
            </a:gsLst>
            <a:lin ang="13500000" scaled="1"/>
            <a:tileRect/>
          </a:gradFill>
        </p:spPr>
        <p:txBody>
          <a:bodyPr>
            <a:spAutoFit/>
          </a:bodyPr>
          <a:lstStyle/>
          <a:p>
            <a:r>
              <a:rPr lang="en-US" sz="2400" dirty="0"/>
              <a:t>Proses </a:t>
            </a:r>
            <a:r>
              <a:rPr lang="en-US" sz="2400" dirty="0" err="1"/>
              <a:t>pergerakan</a:t>
            </a:r>
            <a:r>
              <a:rPr lang="en-US" sz="2400" dirty="0"/>
              <a:t> x → 1 </a:t>
            </a:r>
            <a:r>
              <a:rPr lang="en-US" sz="2400" dirty="0" err="1"/>
              <a:t>dari</a:t>
            </a:r>
            <a:r>
              <a:rPr lang="en-US" sz="2400" dirty="0"/>
              <a:t> </a:t>
            </a:r>
            <a:r>
              <a:rPr lang="en-US" sz="2400" dirty="0" err="1"/>
              <a:t>kiri</a:t>
            </a:r>
            <a:r>
              <a:rPr lang="en-US" sz="2400" dirty="0"/>
              <a:t> </a:t>
            </a:r>
            <a:r>
              <a:rPr lang="en-US" sz="2400" dirty="0" err="1"/>
              <a:t>maupun</a:t>
            </a:r>
            <a:r>
              <a:rPr lang="en-US" sz="2400" dirty="0"/>
              <a:t> </a:t>
            </a:r>
            <a:r>
              <a:rPr lang="en-US" sz="2400" dirty="0" err="1"/>
              <a:t>kanan</a:t>
            </a:r>
            <a:r>
              <a:rPr lang="en-US" sz="2400" dirty="0"/>
              <a:t> </a:t>
            </a:r>
            <a:r>
              <a:rPr lang="en-US" sz="2400" dirty="0" err="1"/>
              <a:t>sehingga</a:t>
            </a:r>
            <a:r>
              <a:rPr lang="en-US" sz="2400" dirty="0"/>
              <a:t> </a:t>
            </a:r>
            <a:r>
              <a:rPr lang="en-US" sz="2400" dirty="0" err="1"/>
              <a:t>menyebabkan</a:t>
            </a:r>
            <a:r>
              <a:rPr lang="en-US" sz="2400" dirty="0"/>
              <a:t> </a:t>
            </a:r>
            <a:r>
              <a:rPr lang="en-US" sz="2400" dirty="0" err="1"/>
              <a:t>variabel</a:t>
            </a:r>
            <a:r>
              <a:rPr lang="en-US" sz="2400" dirty="0"/>
              <a:t> </a:t>
            </a:r>
            <a:r>
              <a:rPr lang="en-US" sz="2400" dirty="0" err="1"/>
              <a:t>bebas</a:t>
            </a:r>
            <a:r>
              <a:rPr lang="en-US" sz="2400" dirty="0"/>
              <a:t> </a:t>
            </a:r>
            <a:r>
              <a:rPr lang="en-US" sz="2400" i="1" dirty="0"/>
              <a:t>f</a:t>
            </a:r>
            <a:r>
              <a:rPr lang="en-US" sz="2400" dirty="0"/>
              <a:t>(</a:t>
            </a:r>
            <a:r>
              <a:rPr lang="en-US" sz="2400" i="1" dirty="0"/>
              <a:t>x</a:t>
            </a:r>
            <a:r>
              <a:rPr lang="en-US" sz="2400" dirty="0"/>
              <a:t>) </a:t>
            </a:r>
            <a:r>
              <a:rPr lang="en-US" sz="2400" dirty="0" err="1"/>
              <a:t>mendekati</a:t>
            </a:r>
            <a:r>
              <a:rPr lang="en-US" sz="2400" dirty="0"/>
              <a:t> 3 </a:t>
            </a:r>
            <a:r>
              <a:rPr lang="en-US" sz="2400" dirty="0" err="1"/>
              <a:t>adalah</a:t>
            </a:r>
            <a:r>
              <a:rPr lang="en-US" sz="2400" dirty="0"/>
              <a:t> </a:t>
            </a:r>
            <a:r>
              <a:rPr lang="en-US" sz="2400" dirty="0" err="1"/>
              <a:t>seperti</a:t>
            </a:r>
            <a:r>
              <a:rPr lang="en-US" sz="2400" dirty="0"/>
              <a:t> </a:t>
            </a:r>
            <a:r>
              <a:rPr lang="en-US" sz="2400" dirty="0" err="1"/>
              <a:t>gambar</a:t>
            </a:r>
            <a:r>
              <a:rPr lang="en-US" sz="2400" dirty="0"/>
              <a:t> di </a:t>
            </a:r>
            <a:r>
              <a:rPr lang="en-US" sz="2400" dirty="0" err="1"/>
              <a:t>samping</a:t>
            </a:r>
            <a:r>
              <a:rPr lang="en-US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8113509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1938" y="188640"/>
            <a:ext cx="8631237" cy="1200329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2400" b="1" dirty="0">
                <a:solidFill>
                  <a:schemeClr val="tx1"/>
                </a:solidFill>
              </a:rPr>
              <a:t>Contoh </a:t>
            </a:r>
            <a:endParaRPr lang="en-US" sz="2400" b="1" dirty="0" smtClean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61938" y="1599183"/>
            <a:ext cx="1147265" cy="461665"/>
          </a:xfrm>
          <a:prstGeom prst="rect">
            <a:avLst/>
          </a:prstGeom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i-FI" sz="2400" b="1" i="1" dirty="0" smtClean="0">
                <a:solidFill>
                  <a:schemeClr val="tx1"/>
                </a:solidFill>
              </a:rPr>
              <a:t>Jawab: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150" y="612591"/>
            <a:ext cx="5810034" cy="58416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937" y="2338540"/>
            <a:ext cx="8631238" cy="183224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937" y="4411218"/>
            <a:ext cx="8631238" cy="132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5881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79512" y="81120"/>
            <a:ext cx="8784976" cy="771552"/>
            <a:chOff x="35496" y="26690"/>
            <a:chExt cx="8784976" cy="771552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15616" y="26690"/>
              <a:ext cx="3626577" cy="763490"/>
            </a:xfrm>
            <a:prstGeom prst="rect">
              <a:avLst/>
            </a:prstGeom>
          </p:spPr>
        </p:pic>
        <p:sp>
          <p:nvSpPr>
            <p:cNvPr id="3" name="TextBox 2"/>
            <p:cNvSpPr txBox="1"/>
            <p:nvPr/>
          </p:nvSpPr>
          <p:spPr>
            <a:xfrm>
              <a:off x="35496" y="134210"/>
              <a:ext cx="1125308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600" dirty="0" err="1" smtClean="0"/>
                <a:t>Karena</a:t>
              </a:r>
              <a:endParaRPr lang="en-US" sz="2600" dirty="0"/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18949" y="26690"/>
              <a:ext cx="3301523" cy="771552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4644008" y="141631"/>
              <a:ext cx="91794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600" dirty="0" err="1" smtClean="0"/>
                <a:t>maka</a:t>
              </a:r>
              <a:endParaRPr lang="en-US" sz="2600" dirty="0"/>
            </a:p>
          </p:txBody>
        </p:sp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04" y="995523"/>
            <a:ext cx="8946081" cy="143326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15375" y="2428786"/>
            <a:ext cx="3094785" cy="3916055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79207378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2204864"/>
            <a:ext cx="7778810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83314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2475</TotalTime>
  <Words>368</Words>
  <Application>Microsoft Office PowerPoint</Application>
  <PresentationFormat>On-screen Show (4:3)</PresentationFormat>
  <Paragraphs>64</Paragraphs>
  <Slides>23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5" baseType="lpstr"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Windows User</cp:lastModifiedBy>
  <cp:revision>186</cp:revision>
  <dcterms:created xsi:type="dcterms:W3CDTF">2016-10-25T14:57:47Z</dcterms:created>
  <dcterms:modified xsi:type="dcterms:W3CDTF">2023-01-14T03:42:49Z</dcterms:modified>
</cp:coreProperties>
</file>